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802" r:id="rId6"/>
    <p:sldMasterId id="2147483812" r:id="rId7"/>
    <p:sldMasterId id="2147483944" r:id="rId8"/>
    <p:sldMasterId id="2147483952" r:id="rId9"/>
    <p:sldMasterId id="2147483964" r:id="rId10"/>
    <p:sldMasterId id="2147483995" r:id="rId11"/>
    <p:sldMasterId id="2147484034" r:id="rId12"/>
    <p:sldMasterId id="2147484058" r:id="rId13"/>
    <p:sldMasterId id="2147484084" r:id="rId14"/>
    <p:sldMasterId id="2147484096" r:id="rId15"/>
  </p:sldMasterIdLst>
  <p:notesMasterIdLst>
    <p:notesMasterId r:id="rId77"/>
  </p:notesMasterIdLst>
  <p:sldIdLst>
    <p:sldId id="2147473436" r:id="rId16"/>
    <p:sldId id="268" r:id="rId17"/>
    <p:sldId id="269" r:id="rId18"/>
    <p:sldId id="2727" r:id="rId19"/>
    <p:sldId id="343" r:id="rId20"/>
    <p:sldId id="616" r:id="rId21"/>
    <p:sldId id="665" r:id="rId22"/>
    <p:sldId id="667" r:id="rId23"/>
    <p:sldId id="441" r:id="rId24"/>
    <p:sldId id="2730" r:id="rId25"/>
    <p:sldId id="256" r:id="rId26"/>
    <p:sldId id="257" r:id="rId27"/>
    <p:sldId id="2147473456" r:id="rId28"/>
    <p:sldId id="2147473457" r:id="rId29"/>
    <p:sldId id="260" r:id="rId30"/>
    <p:sldId id="261" r:id="rId31"/>
    <p:sldId id="262" r:id="rId32"/>
    <p:sldId id="263" r:id="rId33"/>
    <p:sldId id="264" r:id="rId34"/>
    <p:sldId id="265" r:id="rId35"/>
    <p:sldId id="2147473458" r:id="rId36"/>
    <p:sldId id="267" r:id="rId37"/>
    <p:sldId id="2147473459" r:id="rId38"/>
    <p:sldId id="2147473460" r:id="rId39"/>
    <p:sldId id="3528" r:id="rId40"/>
    <p:sldId id="430" r:id="rId41"/>
    <p:sldId id="492" r:id="rId42"/>
    <p:sldId id="479" r:id="rId43"/>
    <p:sldId id="480" r:id="rId44"/>
    <p:sldId id="490" r:id="rId45"/>
    <p:sldId id="491" r:id="rId46"/>
    <p:sldId id="486" r:id="rId47"/>
    <p:sldId id="487" r:id="rId48"/>
    <p:sldId id="3529" r:id="rId49"/>
    <p:sldId id="283" r:id="rId50"/>
    <p:sldId id="301" r:id="rId51"/>
    <p:sldId id="2147473466" r:id="rId52"/>
    <p:sldId id="2147473467" r:id="rId53"/>
    <p:sldId id="258" r:id="rId54"/>
    <p:sldId id="296" r:id="rId55"/>
    <p:sldId id="304" r:id="rId56"/>
    <p:sldId id="274" r:id="rId57"/>
    <p:sldId id="290" r:id="rId58"/>
    <p:sldId id="2147473438" r:id="rId59"/>
    <p:sldId id="2147473461" r:id="rId60"/>
    <p:sldId id="2147473462" r:id="rId61"/>
    <p:sldId id="2147473463" r:id="rId62"/>
    <p:sldId id="2147473464" r:id="rId63"/>
    <p:sldId id="2147473465" r:id="rId64"/>
    <p:sldId id="2147473431" r:id="rId65"/>
    <p:sldId id="2147473468" r:id="rId66"/>
    <p:sldId id="2147473469" r:id="rId67"/>
    <p:sldId id="2147473470" r:id="rId68"/>
    <p:sldId id="298" r:id="rId69"/>
    <p:sldId id="2147473434" r:id="rId70"/>
    <p:sldId id="2147473451" r:id="rId71"/>
    <p:sldId id="2147473452" r:id="rId72"/>
    <p:sldId id="2147473453" r:id="rId73"/>
    <p:sldId id="2147473454" r:id="rId74"/>
    <p:sldId id="2147473455" r:id="rId75"/>
    <p:sldId id="2147473437"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E393A-C02F-B5A9-1E35-28F88798C228}" name="Baba, Masturah" initials="MB" userId="S::Masturah.Baba@savethechildren.org::2ca6eeb0-4c7a-4d29-b3b9-e72ed7d5c80c" providerId="AD"/>
  <p188:author id="{EEEEE64F-5CAF-5AB1-3581-687AC5CDA19D}" name="Laia Surralles Solsona" initials="LS" userId="S::Laia.Surralles@girlsnotbrides.org::5b079a50-c30e-426c-81c1-9a1baf43d982" providerId="AD"/>
  <p188:author id="{2AB7F77D-41D1-F809-30B0-11464F8CE63D}" name="Jean Casey" initials="JC" userId="S::Jean.Casey@girlsnotbrides.org::ca3e6f81-b95c-489e-8428-96e80cada072" providerId="AD"/>
  <p188:author id="{91C81F7F-0B64-3927-76AE-1DFF81CED6CF}" name="Emma Sadd" initials="ES" userId="S::Emma.Sadd@girlsnotbrides.org::beaba22d-3bb8-46f6-b923-cd5867a2efac" providerId="AD"/>
  <p188:author id="{2CD46D86-358D-201C-C483-4AC0E0B712DE}" name="Ramya Subrahmanian" initials="RS" userId="S::rsubrahmanian@unicef.org::8361d7fb-e648-4492-b0ba-dd269ff46f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304048"/>
    <a:srgbClr val="FAF9F5"/>
    <a:srgbClr val="E2231A"/>
    <a:srgbClr val="F1F0EC"/>
    <a:srgbClr val="F0F0F0"/>
    <a:srgbClr val="66CBE1"/>
    <a:srgbClr val="0000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C2438-E86B-4C43-B7CE-222BCCC33386}" v="289" dt="2025-04-10T14:10:00.201"/>
    <p1510:client id="{9C3EDC0E-88F1-44A4-BDD1-A94EA2B720B8}" v="85" dt="2025-04-10T08:30:22.471"/>
    <p1510:client id="{E79BF519-F8EB-4789-AE7B-170554E8D764}" v="1" dt="2025-04-10T10:07:57.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microsoft.com/office/2018/10/relationships/authors" Target="author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6.xml"/><Relationship Id="rId82" Type="http://schemas.microsoft.com/office/2016/11/relationships/changesInfo" Target="changesInfos/changesInfo1.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y Repila" userId="4ca51b3e-ab00-47a5-bd95-c10ac19393ad" providerId="ADAL" clId="{E79BF519-F8EB-4789-AE7B-170554E8D764}"/>
    <pc:docChg chg="modSld">
      <pc:chgData name="Jacky Repila" userId="4ca51b3e-ab00-47a5-bd95-c10ac19393ad" providerId="ADAL" clId="{E79BF519-F8EB-4789-AE7B-170554E8D764}" dt="2025-04-10T10:07:57.288" v="0" actId="6549"/>
      <pc:docMkLst>
        <pc:docMk/>
      </pc:docMkLst>
      <pc:sldChg chg="modSp mod">
        <pc:chgData name="Jacky Repila" userId="4ca51b3e-ab00-47a5-bd95-c10ac19393ad" providerId="ADAL" clId="{E79BF519-F8EB-4789-AE7B-170554E8D764}" dt="2025-04-10T10:07:57.288" v="0" actId="6549"/>
        <pc:sldMkLst>
          <pc:docMk/>
          <pc:sldMk cId="3198000201" sldId="259"/>
        </pc:sldMkLst>
        <pc:spChg chg="mod">
          <ac:chgData name="Jacky Repila" userId="4ca51b3e-ab00-47a5-bd95-c10ac19393ad" providerId="ADAL" clId="{E79BF519-F8EB-4789-AE7B-170554E8D764}" dt="2025-04-10T10:07:57.288" v="0" actId="6549"/>
          <ac:spMkLst>
            <pc:docMk/>
            <pc:sldMk cId="3198000201" sldId="259"/>
            <ac:spMk id="3" creationId="{EDCD62F9-E01A-5F3C-8117-081DBAEC6DA1}"/>
          </ac:spMkLst>
        </pc:spChg>
      </pc:sldChg>
    </pc:docChg>
  </pc:docChgLst>
  <pc:docChgLst>
    <pc:chgData name="Laia Surralles Solsona" userId="5b079a50-c30e-426c-81c1-9a1baf43d982" providerId="ADAL" clId="{406C2438-E86B-4C43-B7CE-222BCCC33386}"/>
    <pc:docChg chg="undo redo custSel addSld delSld modSld delMainMaster">
      <pc:chgData name="Laia Surralles Solsona" userId="5b079a50-c30e-426c-81c1-9a1baf43d982" providerId="ADAL" clId="{406C2438-E86B-4C43-B7CE-222BCCC33386}" dt="2025-04-10T14:10:00.201" v="2177" actId="47"/>
      <pc:docMkLst>
        <pc:docMk/>
      </pc:docMkLst>
      <pc:sldChg chg="add del">
        <pc:chgData name="Laia Surralles Solsona" userId="5b079a50-c30e-426c-81c1-9a1baf43d982" providerId="ADAL" clId="{406C2438-E86B-4C43-B7CE-222BCCC33386}" dt="2025-04-10T08:28:13.727" v="2125"/>
        <pc:sldMkLst>
          <pc:docMk/>
          <pc:sldMk cId="0" sldId="256"/>
        </pc:sldMkLst>
      </pc:sldChg>
      <pc:sldChg chg="modSp add del mod">
        <pc:chgData name="Laia Surralles Solsona" userId="5b079a50-c30e-426c-81c1-9a1baf43d982" providerId="ADAL" clId="{406C2438-E86B-4C43-B7CE-222BCCC33386}" dt="2025-04-10T12:26:07.287" v="2159" actId="1076"/>
        <pc:sldMkLst>
          <pc:docMk/>
          <pc:sldMk cId="0" sldId="257"/>
        </pc:sldMkLst>
        <pc:spChg chg="mod">
          <ac:chgData name="Laia Surralles Solsona" userId="5b079a50-c30e-426c-81c1-9a1baf43d982" providerId="ADAL" clId="{406C2438-E86B-4C43-B7CE-222BCCC33386}" dt="2025-04-10T12:26:03.646" v="2158" actId="14100"/>
          <ac:spMkLst>
            <pc:docMk/>
            <pc:sldMk cId="0" sldId="257"/>
            <ac:spMk id="741" creationId="{00000000-0000-0000-0000-000000000000}"/>
          </ac:spMkLst>
        </pc:spChg>
        <pc:spChg chg="mod">
          <ac:chgData name="Laia Surralles Solsona" userId="5b079a50-c30e-426c-81c1-9a1baf43d982" providerId="ADAL" clId="{406C2438-E86B-4C43-B7CE-222BCCC33386}" dt="2025-04-10T12:26:07.287" v="2159" actId="1076"/>
          <ac:spMkLst>
            <pc:docMk/>
            <pc:sldMk cId="0" sldId="257"/>
            <ac:spMk id="742" creationId="{00000000-0000-0000-0000-000000000000}"/>
          </ac:spMkLst>
        </pc:spChg>
      </pc:sldChg>
      <pc:sldChg chg="addSp delSp modSp del mod">
        <pc:chgData name="Laia Surralles Solsona" userId="5b079a50-c30e-426c-81c1-9a1baf43d982" providerId="ADAL" clId="{406C2438-E86B-4C43-B7CE-222BCCC33386}" dt="2025-04-07T11:53:05.012" v="1673" actId="47"/>
        <pc:sldMkLst>
          <pc:docMk/>
          <pc:sldMk cId="618891501" sldId="257"/>
        </pc:sldMkLst>
      </pc:sldChg>
      <pc:sldChg chg="del">
        <pc:chgData name="Laia Surralles Solsona" userId="5b079a50-c30e-426c-81c1-9a1baf43d982" providerId="ADAL" clId="{406C2438-E86B-4C43-B7CE-222BCCC33386}" dt="2025-04-07T11:38:59.713" v="1423" actId="47"/>
        <pc:sldMkLst>
          <pc:docMk/>
          <pc:sldMk cId="628614097" sldId="258"/>
        </pc:sldMkLst>
      </pc:sldChg>
      <pc:sldChg chg="add del">
        <pc:chgData name="Laia Surralles Solsona" userId="5b079a50-c30e-426c-81c1-9a1baf43d982" providerId="ADAL" clId="{406C2438-E86B-4C43-B7CE-222BCCC33386}" dt="2025-04-10T11:43:25.506" v="2129"/>
        <pc:sldMkLst>
          <pc:docMk/>
          <pc:sldMk cId="3530178585" sldId="258"/>
        </pc:sldMkLst>
      </pc:sldChg>
      <pc:sldChg chg="del">
        <pc:chgData name="Laia Surralles Solsona" userId="5b079a50-c30e-426c-81c1-9a1baf43d982" providerId="ADAL" clId="{406C2438-E86B-4C43-B7CE-222BCCC33386}" dt="2025-04-07T11:38:45.722" v="1404" actId="47"/>
        <pc:sldMkLst>
          <pc:docMk/>
          <pc:sldMk cId="0" sldId="259"/>
        </pc:sldMkLst>
      </pc:sldChg>
      <pc:sldChg chg="add del">
        <pc:chgData name="Laia Surralles Solsona" userId="5b079a50-c30e-426c-81c1-9a1baf43d982" providerId="ADAL" clId="{406C2438-E86B-4C43-B7CE-222BCCC33386}" dt="2025-04-10T11:43:09.630" v="2128" actId="2696"/>
        <pc:sldMkLst>
          <pc:docMk/>
          <pc:sldMk cId="3198000201" sldId="259"/>
        </pc:sldMkLst>
      </pc:sldChg>
      <pc:sldChg chg="modSp add del mod">
        <pc:chgData name="Laia Surralles Solsona" userId="5b079a50-c30e-426c-81c1-9a1baf43d982" providerId="ADAL" clId="{406C2438-E86B-4C43-B7CE-222BCCC33386}" dt="2025-04-10T12:26:50.254" v="2166" actId="1036"/>
        <pc:sldMkLst>
          <pc:docMk/>
          <pc:sldMk cId="0" sldId="260"/>
        </pc:sldMkLst>
        <pc:spChg chg="mod">
          <ac:chgData name="Laia Surralles Solsona" userId="5b079a50-c30e-426c-81c1-9a1baf43d982" providerId="ADAL" clId="{406C2438-E86B-4C43-B7CE-222BCCC33386}" dt="2025-04-10T12:26:50.254" v="2166" actId="1036"/>
          <ac:spMkLst>
            <pc:docMk/>
            <pc:sldMk cId="0" sldId="260"/>
            <ac:spMk id="773" creationId="{00000000-0000-0000-0000-000000000000}"/>
          </ac:spMkLst>
        </pc:spChg>
      </pc:sldChg>
      <pc:sldChg chg="add del">
        <pc:chgData name="Laia Surralles Solsona" userId="5b079a50-c30e-426c-81c1-9a1baf43d982" providerId="ADAL" clId="{406C2438-E86B-4C43-B7CE-222BCCC33386}" dt="2025-04-10T08:28:13.727" v="2125"/>
        <pc:sldMkLst>
          <pc:docMk/>
          <pc:sldMk cId="0" sldId="261"/>
        </pc:sldMkLst>
      </pc:sldChg>
      <pc:sldChg chg="modSp add del mod">
        <pc:chgData name="Laia Surralles Solsona" userId="5b079a50-c30e-426c-81c1-9a1baf43d982" providerId="ADAL" clId="{406C2438-E86B-4C43-B7CE-222BCCC33386}" dt="2025-04-10T12:27:17.355" v="2169" actId="255"/>
        <pc:sldMkLst>
          <pc:docMk/>
          <pc:sldMk cId="0" sldId="262"/>
        </pc:sldMkLst>
        <pc:spChg chg="mod">
          <ac:chgData name="Laia Surralles Solsona" userId="5b079a50-c30e-426c-81c1-9a1baf43d982" providerId="ADAL" clId="{406C2438-E86B-4C43-B7CE-222BCCC33386}" dt="2025-04-10T12:27:17.355" v="2169" actId="255"/>
          <ac:spMkLst>
            <pc:docMk/>
            <pc:sldMk cId="0" sldId="262"/>
            <ac:spMk id="807" creationId="{00000000-0000-0000-0000-000000000000}"/>
          </ac:spMkLst>
        </pc:spChg>
      </pc:sldChg>
      <pc:sldChg chg="add del">
        <pc:chgData name="Laia Surralles Solsona" userId="5b079a50-c30e-426c-81c1-9a1baf43d982" providerId="ADAL" clId="{406C2438-E86B-4C43-B7CE-222BCCC33386}" dt="2025-04-10T08:28:13.727" v="2125"/>
        <pc:sldMkLst>
          <pc:docMk/>
          <pc:sldMk cId="0" sldId="263"/>
        </pc:sldMkLst>
      </pc:sldChg>
      <pc:sldChg chg="add del">
        <pc:chgData name="Laia Surralles Solsona" userId="5b079a50-c30e-426c-81c1-9a1baf43d982" providerId="ADAL" clId="{406C2438-E86B-4C43-B7CE-222BCCC33386}" dt="2025-04-10T08:28:13.727" v="2125"/>
        <pc:sldMkLst>
          <pc:docMk/>
          <pc:sldMk cId="0" sldId="264"/>
        </pc:sldMkLst>
      </pc:sldChg>
      <pc:sldChg chg="del">
        <pc:chgData name="Laia Surralles Solsona" userId="5b079a50-c30e-426c-81c1-9a1baf43d982" providerId="ADAL" clId="{406C2438-E86B-4C43-B7CE-222BCCC33386}" dt="2025-04-07T11:39:03.837" v="1432" actId="47"/>
        <pc:sldMkLst>
          <pc:docMk/>
          <pc:sldMk cId="499466078" sldId="264"/>
        </pc:sldMkLst>
      </pc:sldChg>
      <pc:sldChg chg="add del">
        <pc:chgData name="Laia Surralles Solsona" userId="5b079a50-c30e-426c-81c1-9a1baf43d982" providerId="ADAL" clId="{406C2438-E86B-4C43-B7CE-222BCCC33386}" dt="2025-04-10T08:28:13.727" v="2125"/>
        <pc:sldMkLst>
          <pc:docMk/>
          <pc:sldMk cId="0" sldId="265"/>
        </pc:sldMkLst>
      </pc:sldChg>
      <pc:sldChg chg="del">
        <pc:chgData name="Laia Surralles Solsona" userId="5b079a50-c30e-426c-81c1-9a1baf43d982" providerId="ADAL" clId="{406C2438-E86B-4C43-B7CE-222BCCC33386}" dt="2025-04-07T11:38:59.931" v="1424" actId="47"/>
        <pc:sldMkLst>
          <pc:docMk/>
          <pc:sldMk cId="175207060" sldId="266"/>
        </pc:sldMkLst>
      </pc:sldChg>
      <pc:sldChg chg="add del">
        <pc:chgData name="Laia Surralles Solsona" userId="5b079a50-c30e-426c-81c1-9a1baf43d982" providerId="ADAL" clId="{406C2438-E86B-4C43-B7CE-222BCCC33386}" dt="2025-04-10T11:43:09.630" v="2128" actId="2696"/>
        <pc:sldMkLst>
          <pc:docMk/>
          <pc:sldMk cId="1188296020" sldId="266"/>
        </pc:sldMkLst>
      </pc:sldChg>
      <pc:sldChg chg="add del">
        <pc:chgData name="Laia Surralles Solsona" userId="5b079a50-c30e-426c-81c1-9a1baf43d982" providerId="ADAL" clId="{406C2438-E86B-4C43-B7CE-222BCCC33386}" dt="2025-04-10T08:28:13.727" v="2125"/>
        <pc:sldMkLst>
          <pc:docMk/>
          <pc:sldMk cId="0" sldId="267"/>
        </pc:sldMkLst>
      </pc:sldChg>
      <pc:sldChg chg="addSp delSp modSp mod">
        <pc:chgData name="Laia Surralles Solsona" userId="5b079a50-c30e-426c-81c1-9a1baf43d982" providerId="ADAL" clId="{406C2438-E86B-4C43-B7CE-222BCCC33386}" dt="2025-04-07T11:24:31.228" v="217" actId="1076"/>
        <pc:sldMkLst>
          <pc:docMk/>
          <pc:sldMk cId="3454087329" sldId="268"/>
        </pc:sldMkLst>
        <pc:spChg chg="add mod">
          <ac:chgData name="Laia Surralles Solsona" userId="5b079a50-c30e-426c-81c1-9a1baf43d982" providerId="ADAL" clId="{406C2438-E86B-4C43-B7CE-222BCCC33386}" dt="2025-04-07T11:24:31.228" v="217" actId="1076"/>
          <ac:spMkLst>
            <pc:docMk/>
            <pc:sldMk cId="3454087329" sldId="268"/>
            <ac:spMk id="7" creationId="{481C4BFD-910A-4C0B-2DC2-89AF2577D35B}"/>
          </ac:spMkLst>
        </pc:spChg>
        <pc:spChg chg="mod">
          <ac:chgData name="Laia Surralles Solsona" userId="5b079a50-c30e-426c-81c1-9a1baf43d982" providerId="ADAL" clId="{406C2438-E86B-4C43-B7CE-222BCCC33386}" dt="2025-04-07T11:22:37.706" v="187" actId="1076"/>
          <ac:spMkLst>
            <pc:docMk/>
            <pc:sldMk cId="3454087329" sldId="268"/>
            <ac:spMk id="8" creationId="{FD9F33D4-5CCE-412A-A6BA-8A86104267A0}"/>
          </ac:spMkLst>
        </pc:spChg>
        <pc:spChg chg="mod">
          <ac:chgData name="Laia Surralles Solsona" userId="5b079a50-c30e-426c-81c1-9a1baf43d982" providerId="ADAL" clId="{406C2438-E86B-4C43-B7CE-222BCCC33386}" dt="2025-04-07T11:22:43.559" v="200" actId="20577"/>
          <ac:spMkLst>
            <pc:docMk/>
            <pc:sldMk cId="3454087329" sldId="268"/>
            <ac:spMk id="14" creationId="{200E815E-39E1-433A-A5A0-103376B01768}"/>
          </ac:spMkLst>
        </pc:spChg>
        <pc:picChg chg="add mod">
          <ac:chgData name="Laia Surralles Solsona" userId="5b079a50-c30e-426c-81c1-9a1baf43d982" providerId="ADAL" clId="{406C2438-E86B-4C43-B7CE-222BCCC33386}" dt="2025-04-07T11:23:41.811" v="208" actId="1076"/>
          <ac:picMkLst>
            <pc:docMk/>
            <pc:sldMk cId="3454087329" sldId="268"/>
            <ac:picMk id="6" creationId="{431EB4E1-2150-1D91-284B-531F479C9F5A}"/>
          </ac:picMkLst>
        </pc:picChg>
      </pc:sldChg>
      <pc:sldChg chg="modSp mod">
        <pc:chgData name="Laia Surralles Solsona" userId="5b079a50-c30e-426c-81c1-9a1baf43d982" providerId="ADAL" clId="{406C2438-E86B-4C43-B7CE-222BCCC33386}" dt="2025-04-09T10:28:36.046" v="2008" actId="1076"/>
        <pc:sldMkLst>
          <pc:docMk/>
          <pc:sldMk cId="2726072306" sldId="269"/>
        </pc:sldMkLst>
        <pc:spChg chg="mod">
          <ac:chgData name="Laia Surralles Solsona" userId="5b079a50-c30e-426c-81c1-9a1baf43d982" providerId="ADAL" clId="{406C2438-E86B-4C43-B7CE-222BCCC33386}" dt="2025-04-09T10:28:36.046" v="2008" actId="1076"/>
          <ac:spMkLst>
            <pc:docMk/>
            <pc:sldMk cId="2726072306" sldId="269"/>
            <ac:spMk id="2" creationId="{F368B03C-F6A6-4ED5-85EA-FCB675076675}"/>
          </ac:spMkLst>
        </pc:spChg>
        <pc:graphicFrameChg chg="mod modGraphic">
          <ac:chgData name="Laia Surralles Solsona" userId="5b079a50-c30e-426c-81c1-9a1baf43d982" providerId="ADAL" clId="{406C2438-E86B-4C43-B7CE-222BCCC33386}" dt="2025-04-09T10:28:32.129" v="2007" actId="1076"/>
          <ac:graphicFrameMkLst>
            <pc:docMk/>
            <pc:sldMk cId="2726072306" sldId="269"/>
            <ac:graphicFrameMk id="5" creationId="{2B05E879-41C3-4839-B953-B80E58897C7C}"/>
          </ac:graphicFrameMkLst>
        </pc:graphicFrameChg>
        <pc:picChg chg="mod">
          <ac:chgData name="Laia Surralles Solsona" userId="5b079a50-c30e-426c-81c1-9a1baf43d982" providerId="ADAL" clId="{406C2438-E86B-4C43-B7CE-222BCCC33386}" dt="2025-04-07T11:34:59.343" v="1275" actId="1036"/>
          <ac:picMkLst>
            <pc:docMk/>
            <pc:sldMk cId="2726072306" sldId="269"/>
            <ac:picMk id="7" creationId="{BF274CCD-9F9E-47A9-826C-8D52E93C26BE}"/>
          </ac:picMkLst>
        </pc:picChg>
      </pc:sldChg>
      <pc:sldChg chg="del">
        <pc:chgData name="Laia Surralles Solsona" userId="5b079a50-c30e-426c-81c1-9a1baf43d982" providerId="ADAL" clId="{406C2438-E86B-4C43-B7CE-222BCCC33386}" dt="2025-04-07T11:38:50.524" v="1415" actId="47"/>
        <pc:sldMkLst>
          <pc:docMk/>
          <pc:sldMk cId="0" sldId="270"/>
        </pc:sldMkLst>
      </pc:sldChg>
      <pc:sldChg chg="add del">
        <pc:chgData name="Laia Surralles Solsona" userId="5b079a50-c30e-426c-81c1-9a1baf43d982" providerId="ADAL" clId="{406C2438-E86B-4C43-B7CE-222BCCC33386}" dt="2025-04-10T11:43:09.630" v="2128" actId="2696"/>
        <pc:sldMkLst>
          <pc:docMk/>
          <pc:sldMk cId="1573486153" sldId="273"/>
        </pc:sldMkLst>
      </pc:sldChg>
      <pc:sldChg chg="add del">
        <pc:chgData name="Laia Surralles Solsona" userId="5b079a50-c30e-426c-81c1-9a1baf43d982" providerId="ADAL" clId="{406C2438-E86B-4C43-B7CE-222BCCC33386}" dt="2025-04-10T11:43:25.506" v="2129"/>
        <pc:sldMkLst>
          <pc:docMk/>
          <pc:sldMk cId="1493650829" sldId="274"/>
        </pc:sldMkLst>
      </pc:sldChg>
      <pc:sldChg chg="add del">
        <pc:chgData name="Laia Surralles Solsona" userId="5b079a50-c30e-426c-81c1-9a1baf43d982" providerId="ADAL" clId="{406C2438-E86B-4C43-B7CE-222BCCC33386}" dt="2025-04-10T11:43:09.630" v="2128" actId="2696"/>
        <pc:sldMkLst>
          <pc:docMk/>
          <pc:sldMk cId="3599651583" sldId="280"/>
        </pc:sldMkLst>
      </pc:sldChg>
      <pc:sldChg chg="del">
        <pc:chgData name="Laia Surralles Solsona" userId="5b079a50-c30e-426c-81c1-9a1baf43d982" providerId="ADAL" clId="{406C2438-E86B-4C43-B7CE-222BCCC33386}" dt="2025-04-07T11:38:20.765" v="1384" actId="47"/>
        <pc:sldMkLst>
          <pc:docMk/>
          <pc:sldMk cId="28216774" sldId="283"/>
        </pc:sldMkLst>
      </pc:sldChg>
      <pc:sldChg chg="add del">
        <pc:chgData name="Laia Surralles Solsona" userId="5b079a50-c30e-426c-81c1-9a1baf43d982" providerId="ADAL" clId="{406C2438-E86B-4C43-B7CE-222BCCC33386}" dt="2025-04-10T11:43:25.506" v="2129"/>
        <pc:sldMkLst>
          <pc:docMk/>
          <pc:sldMk cId="365534013" sldId="283"/>
        </pc:sldMkLst>
      </pc:sldChg>
      <pc:sldChg chg="del">
        <pc:chgData name="Laia Surralles Solsona" userId="5b079a50-c30e-426c-81c1-9a1baf43d982" providerId="ADAL" clId="{406C2438-E86B-4C43-B7CE-222BCCC33386}" dt="2025-04-07T11:39:03.563" v="1431" actId="47"/>
        <pc:sldMkLst>
          <pc:docMk/>
          <pc:sldMk cId="2934989954" sldId="289"/>
        </pc:sldMkLst>
      </pc:sldChg>
      <pc:sldChg chg="add del">
        <pc:chgData name="Laia Surralles Solsona" userId="5b079a50-c30e-426c-81c1-9a1baf43d982" providerId="ADAL" clId="{406C2438-E86B-4C43-B7CE-222BCCC33386}" dt="2025-04-10T11:43:25.506" v="2129"/>
        <pc:sldMkLst>
          <pc:docMk/>
          <pc:sldMk cId="1996849321" sldId="290"/>
        </pc:sldMkLst>
      </pc:sldChg>
      <pc:sldChg chg="del">
        <pc:chgData name="Laia Surralles Solsona" userId="5b079a50-c30e-426c-81c1-9a1baf43d982" providerId="ADAL" clId="{406C2438-E86B-4C43-B7CE-222BCCC33386}" dt="2025-04-07T11:39:22.870" v="1434" actId="47"/>
        <pc:sldMkLst>
          <pc:docMk/>
          <pc:sldMk cId="1336398828" sldId="292"/>
        </pc:sldMkLst>
      </pc:sldChg>
      <pc:sldChg chg="del">
        <pc:chgData name="Laia Surralles Solsona" userId="5b079a50-c30e-426c-81c1-9a1baf43d982" providerId="ADAL" clId="{406C2438-E86B-4C43-B7CE-222BCCC33386}" dt="2025-04-07T11:39:22.870" v="1434" actId="47"/>
        <pc:sldMkLst>
          <pc:docMk/>
          <pc:sldMk cId="3952342412" sldId="295"/>
        </pc:sldMkLst>
      </pc:sldChg>
      <pc:sldChg chg="del">
        <pc:chgData name="Laia Surralles Solsona" userId="5b079a50-c30e-426c-81c1-9a1baf43d982" providerId="ADAL" clId="{406C2438-E86B-4C43-B7CE-222BCCC33386}" dt="2025-04-07T11:38:17.138" v="1373" actId="47"/>
        <pc:sldMkLst>
          <pc:docMk/>
          <pc:sldMk cId="620398643" sldId="296"/>
        </pc:sldMkLst>
      </pc:sldChg>
      <pc:sldChg chg="add del">
        <pc:chgData name="Laia Surralles Solsona" userId="5b079a50-c30e-426c-81c1-9a1baf43d982" providerId="ADAL" clId="{406C2438-E86B-4C43-B7CE-222BCCC33386}" dt="2025-04-10T11:43:25.506" v="2129"/>
        <pc:sldMkLst>
          <pc:docMk/>
          <pc:sldMk cId="895476056" sldId="296"/>
        </pc:sldMkLst>
      </pc:sldChg>
      <pc:sldChg chg="add">
        <pc:chgData name="Laia Surralles Solsona" userId="5b079a50-c30e-426c-81c1-9a1baf43d982" providerId="ADAL" clId="{406C2438-E86B-4C43-B7CE-222BCCC33386}" dt="2025-04-09T14:11:39.734" v="2112"/>
        <pc:sldMkLst>
          <pc:docMk/>
          <pc:sldMk cId="2768774789" sldId="298"/>
        </pc:sldMkLst>
      </pc:sldChg>
      <pc:sldChg chg="del">
        <pc:chgData name="Laia Surralles Solsona" userId="5b079a50-c30e-426c-81c1-9a1baf43d982" providerId="ADAL" clId="{406C2438-E86B-4C43-B7CE-222BCCC33386}" dt="2025-04-07T11:39:19.402" v="1433" actId="47"/>
        <pc:sldMkLst>
          <pc:docMk/>
          <pc:sldMk cId="1478980128" sldId="299"/>
        </pc:sldMkLst>
      </pc:sldChg>
      <pc:sldChg chg="add del">
        <pc:chgData name="Laia Surralles Solsona" userId="5b079a50-c30e-426c-81c1-9a1baf43d982" providerId="ADAL" clId="{406C2438-E86B-4C43-B7CE-222BCCC33386}" dt="2025-04-10T14:09:58.927" v="2176" actId="47"/>
        <pc:sldMkLst>
          <pc:docMk/>
          <pc:sldMk cId="3330040909" sldId="300"/>
        </pc:sldMkLst>
      </pc:sldChg>
      <pc:sldChg chg="add">
        <pc:chgData name="Laia Surralles Solsona" userId="5b079a50-c30e-426c-81c1-9a1baf43d982" providerId="ADAL" clId="{406C2438-E86B-4C43-B7CE-222BCCC33386}" dt="2025-04-10T11:43:25.506" v="2129"/>
        <pc:sldMkLst>
          <pc:docMk/>
          <pc:sldMk cId="2899777453" sldId="301"/>
        </pc:sldMkLst>
      </pc:sldChg>
      <pc:sldChg chg="add del">
        <pc:chgData name="Laia Surralles Solsona" userId="5b079a50-c30e-426c-81c1-9a1baf43d982" providerId="ADAL" clId="{406C2438-E86B-4C43-B7CE-222BCCC33386}" dt="2025-04-10T14:10:00.201" v="2177" actId="47"/>
        <pc:sldMkLst>
          <pc:docMk/>
          <pc:sldMk cId="0" sldId="302"/>
        </pc:sldMkLst>
      </pc:sldChg>
      <pc:sldChg chg="add">
        <pc:chgData name="Laia Surralles Solsona" userId="5b079a50-c30e-426c-81c1-9a1baf43d982" providerId="ADAL" clId="{406C2438-E86B-4C43-B7CE-222BCCC33386}" dt="2025-04-10T11:43:25.506" v="2129"/>
        <pc:sldMkLst>
          <pc:docMk/>
          <pc:sldMk cId="790642566" sldId="304"/>
        </pc:sldMkLst>
      </pc:sldChg>
      <pc:sldChg chg="del">
        <pc:chgData name="Laia Surralles Solsona" userId="5b079a50-c30e-426c-81c1-9a1baf43d982" providerId="ADAL" clId="{406C2438-E86B-4C43-B7CE-222BCCC33386}" dt="2025-04-07T11:38:17.517" v="1374" actId="47"/>
        <pc:sldMkLst>
          <pc:docMk/>
          <pc:sldMk cId="0" sldId="314"/>
        </pc:sldMkLst>
      </pc:sldChg>
      <pc:sldChg chg="del">
        <pc:chgData name="Laia Surralles Solsona" userId="5b079a50-c30e-426c-81c1-9a1baf43d982" providerId="ADAL" clId="{406C2438-E86B-4C43-B7CE-222BCCC33386}" dt="2025-04-07T11:39:02.240" v="1428" actId="47"/>
        <pc:sldMkLst>
          <pc:docMk/>
          <pc:sldMk cId="1025070088" sldId="321"/>
        </pc:sldMkLst>
      </pc:sldChg>
      <pc:sldChg chg="del">
        <pc:chgData name="Laia Surralles Solsona" userId="5b079a50-c30e-426c-81c1-9a1baf43d982" providerId="ADAL" clId="{406C2438-E86B-4C43-B7CE-222BCCC33386}" dt="2025-04-07T11:38:18.559" v="1377" actId="47"/>
        <pc:sldMkLst>
          <pc:docMk/>
          <pc:sldMk cId="4027030998" sldId="327"/>
        </pc:sldMkLst>
      </pc:sldChg>
      <pc:sldChg chg="del">
        <pc:chgData name="Laia Surralles Solsona" userId="5b079a50-c30e-426c-81c1-9a1baf43d982" providerId="ADAL" clId="{406C2438-E86B-4C43-B7CE-222BCCC33386}" dt="2025-04-07T11:39:22.870" v="1434" actId="47"/>
        <pc:sldMkLst>
          <pc:docMk/>
          <pc:sldMk cId="2493783311" sldId="330"/>
        </pc:sldMkLst>
      </pc:sldChg>
      <pc:sldChg chg="del">
        <pc:chgData name="Laia Surralles Solsona" userId="5b079a50-c30e-426c-81c1-9a1baf43d982" providerId="ADAL" clId="{406C2438-E86B-4C43-B7CE-222BCCC33386}" dt="2025-04-07T11:39:22.870" v="1434" actId="47"/>
        <pc:sldMkLst>
          <pc:docMk/>
          <pc:sldMk cId="6332043" sldId="332"/>
        </pc:sldMkLst>
      </pc:sldChg>
      <pc:sldChg chg="add">
        <pc:chgData name="Laia Surralles Solsona" userId="5b079a50-c30e-426c-81c1-9a1baf43d982" providerId="ADAL" clId="{406C2438-E86B-4C43-B7CE-222BCCC33386}" dt="2025-04-09T12:37:23.963" v="2091"/>
        <pc:sldMkLst>
          <pc:docMk/>
          <pc:sldMk cId="4179405916" sldId="343"/>
        </pc:sldMkLst>
      </pc:sldChg>
      <pc:sldChg chg="del">
        <pc:chgData name="Laia Surralles Solsona" userId="5b079a50-c30e-426c-81c1-9a1baf43d982" providerId="ADAL" clId="{406C2438-E86B-4C43-B7CE-222BCCC33386}" dt="2025-04-07T11:39:02.527" v="1429" actId="47"/>
        <pc:sldMkLst>
          <pc:docMk/>
          <pc:sldMk cId="2644790202" sldId="401"/>
        </pc:sldMkLst>
      </pc:sldChg>
      <pc:sldChg chg="add">
        <pc:chgData name="Laia Surralles Solsona" userId="5b079a50-c30e-426c-81c1-9a1baf43d982" providerId="ADAL" clId="{406C2438-E86B-4C43-B7CE-222BCCC33386}" dt="2025-04-09T10:37:05.441" v="2060"/>
        <pc:sldMkLst>
          <pc:docMk/>
          <pc:sldMk cId="1564887662" sldId="430"/>
        </pc:sldMkLst>
      </pc:sldChg>
      <pc:sldChg chg="add">
        <pc:chgData name="Laia Surralles Solsona" userId="5b079a50-c30e-426c-81c1-9a1baf43d982" providerId="ADAL" clId="{406C2438-E86B-4C43-B7CE-222BCCC33386}" dt="2025-04-09T12:37:23.963" v="2091"/>
        <pc:sldMkLst>
          <pc:docMk/>
          <pc:sldMk cId="1754180398" sldId="441"/>
        </pc:sldMkLst>
      </pc:sldChg>
      <pc:sldChg chg="del">
        <pc:chgData name="Laia Surralles Solsona" userId="5b079a50-c30e-426c-81c1-9a1baf43d982" providerId="ADAL" clId="{406C2438-E86B-4C43-B7CE-222BCCC33386}" dt="2025-04-07T11:38:18.314" v="1376" actId="47"/>
        <pc:sldMkLst>
          <pc:docMk/>
          <pc:sldMk cId="1675624522" sldId="462"/>
        </pc:sldMkLst>
      </pc:sldChg>
      <pc:sldChg chg="del">
        <pc:chgData name="Laia Surralles Solsona" userId="5b079a50-c30e-426c-81c1-9a1baf43d982" providerId="ADAL" clId="{406C2438-E86B-4C43-B7CE-222BCCC33386}" dt="2025-04-07T11:38:20.130" v="1382" actId="47"/>
        <pc:sldMkLst>
          <pc:docMk/>
          <pc:sldMk cId="1229643516" sldId="473"/>
        </pc:sldMkLst>
      </pc:sldChg>
      <pc:sldChg chg="add">
        <pc:chgData name="Laia Surralles Solsona" userId="5b079a50-c30e-426c-81c1-9a1baf43d982" providerId="ADAL" clId="{406C2438-E86B-4C43-B7CE-222BCCC33386}" dt="2025-04-09T10:37:05.441" v="2060"/>
        <pc:sldMkLst>
          <pc:docMk/>
          <pc:sldMk cId="2280340303" sldId="479"/>
        </pc:sldMkLst>
      </pc:sldChg>
      <pc:sldChg chg="add">
        <pc:chgData name="Laia Surralles Solsona" userId="5b079a50-c30e-426c-81c1-9a1baf43d982" providerId="ADAL" clId="{406C2438-E86B-4C43-B7CE-222BCCC33386}" dt="2025-04-09T10:37:05.441" v="2060"/>
        <pc:sldMkLst>
          <pc:docMk/>
          <pc:sldMk cId="1564271610" sldId="480"/>
        </pc:sldMkLst>
      </pc:sldChg>
      <pc:sldChg chg="modSp add mod">
        <pc:chgData name="Laia Surralles Solsona" userId="5b079a50-c30e-426c-81c1-9a1baf43d982" providerId="ADAL" clId="{406C2438-E86B-4C43-B7CE-222BCCC33386}" dt="2025-04-09T10:37:05.553" v="2062" actId="27636"/>
        <pc:sldMkLst>
          <pc:docMk/>
          <pc:sldMk cId="724816650" sldId="486"/>
        </pc:sldMkLst>
        <pc:spChg chg="mod">
          <ac:chgData name="Laia Surralles Solsona" userId="5b079a50-c30e-426c-81c1-9a1baf43d982" providerId="ADAL" clId="{406C2438-E86B-4C43-B7CE-222BCCC33386}" dt="2025-04-09T10:37:05.553" v="2062" actId="27636"/>
          <ac:spMkLst>
            <pc:docMk/>
            <pc:sldMk cId="724816650" sldId="486"/>
            <ac:spMk id="3" creationId="{869A898A-9CA2-24B7-D66B-C4502C6A93C1}"/>
          </ac:spMkLst>
        </pc:spChg>
      </pc:sldChg>
      <pc:sldChg chg="modSp add mod">
        <pc:chgData name="Laia Surralles Solsona" userId="5b079a50-c30e-426c-81c1-9a1baf43d982" providerId="ADAL" clId="{406C2438-E86B-4C43-B7CE-222BCCC33386}" dt="2025-04-09T10:37:05.563" v="2063" actId="27636"/>
        <pc:sldMkLst>
          <pc:docMk/>
          <pc:sldMk cId="366536149" sldId="487"/>
        </pc:sldMkLst>
        <pc:spChg chg="mod">
          <ac:chgData name="Laia Surralles Solsona" userId="5b079a50-c30e-426c-81c1-9a1baf43d982" providerId="ADAL" clId="{406C2438-E86B-4C43-B7CE-222BCCC33386}" dt="2025-04-09T10:37:05.563" v="2063" actId="27636"/>
          <ac:spMkLst>
            <pc:docMk/>
            <pc:sldMk cId="366536149" sldId="487"/>
            <ac:spMk id="3" creationId="{BC69F9BF-CD56-AB5F-5B7F-54AC03B7B94F}"/>
          </ac:spMkLst>
        </pc:spChg>
      </pc:sldChg>
      <pc:sldChg chg="modSp add mod">
        <pc:chgData name="Laia Surralles Solsona" userId="5b079a50-c30e-426c-81c1-9a1baf43d982" providerId="ADAL" clId="{406C2438-E86B-4C43-B7CE-222BCCC33386}" dt="2025-04-09T10:37:05.539" v="2061" actId="27636"/>
        <pc:sldMkLst>
          <pc:docMk/>
          <pc:sldMk cId="3909923664" sldId="490"/>
        </pc:sldMkLst>
        <pc:spChg chg="mod">
          <ac:chgData name="Laia Surralles Solsona" userId="5b079a50-c30e-426c-81c1-9a1baf43d982" providerId="ADAL" clId="{406C2438-E86B-4C43-B7CE-222BCCC33386}" dt="2025-04-09T10:37:05.539" v="2061" actId="27636"/>
          <ac:spMkLst>
            <pc:docMk/>
            <pc:sldMk cId="3909923664" sldId="490"/>
            <ac:spMk id="3" creationId="{B5673879-85FF-ECB0-E76A-5A375396FB23}"/>
          </ac:spMkLst>
        </pc:spChg>
      </pc:sldChg>
      <pc:sldChg chg="add">
        <pc:chgData name="Laia Surralles Solsona" userId="5b079a50-c30e-426c-81c1-9a1baf43d982" providerId="ADAL" clId="{406C2438-E86B-4C43-B7CE-222BCCC33386}" dt="2025-04-09T10:37:05.441" v="2060"/>
        <pc:sldMkLst>
          <pc:docMk/>
          <pc:sldMk cId="3624086479" sldId="491"/>
        </pc:sldMkLst>
      </pc:sldChg>
      <pc:sldChg chg="add">
        <pc:chgData name="Laia Surralles Solsona" userId="5b079a50-c30e-426c-81c1-9a1baf43d982" providerId="ADAL" clId="{406C2438-E86B-4C43-B7CE-222BCCC33386}" dt="2025-04-09T10:37:05.441" v="2060"/>
        <pc:sldMkLst>
          <pc:docMk/>
          <pc:sldMk cId="1541775658" sldId="492"/>
        </pc:sldMkLst>
      </pc:sldChg>
      <pc:sldChg chg="add">
        <pc:chgData name="Laia Surralles Solsona" userId="5b079a50-c30e-426c-81c1-9a1baf43d982" providerId="ADAL" clId="{406C2438-E86B-4C43-B7CE-222BCCC33386}" dt="2025-04-09T12:37:23.963" v="2091"/>
        <pc:sldMkLst>
          <pc:docMk/>
          <pc:sldMk cId="3080206902" sldId="616"/>
        </pc:sldMkLst>
      </pc:sldChg>
      <pc:sldChg chg="add">
        <pc:chgData name="Laia Surralles Solsona" userId="5b079a50-c30e-426c-81c1-9a1baf43d982" providerId="ADAL" clId="{406C2438-E86B-4C43-B7CE-222BCCC33386}" dt="2025-04-09T12:37:23.963" v="2091"/>
        <pc:sldMkLst>
          <pc:docMk/>
          <pc:sldMk cId="807678335" sldId="665"/>
        </pc:sldMkLst>
      </pc:sldChg>
      <pc:sldChg chg="add">
        <pc:chgData name="Laia Surralles Solsona" userId="5b079a50-c30e-426c-81c1-9a1baf43d982" providerId="ADAL" clId="{406C2438-E86B-4C43-B7CE-222BCCC33386}" dt="2025-04-09T12:37:23.963" v="2091"/>
        <pc:sldMkLst>
          <pc:docMk/>
          <pc:sldMk cId="755484727" sldId="667"/>
        </pc:sldMkLst>
      </pc:sldChg>
      <pc:sldChg chg="del">
        <pc:chgData name="Laia Surralles Solsona" userId="5b079a50-c30e-426c-81c1-9a1baf43d982" providerId="ADAL" clId="{406C2438-E86B-4C43-B7CE-222BCCC33386}" dt="2025-04-07T11:39:00.237" v="1425" actId="47"/>
        <pc:sldMkLst>
          <pc:docMk/>
          <pc:sldMk cId="1220961522" sldId="999"/>
        </pc:sldMkLst>
      </pc:sldChg>
      <pc:sldChg chg="del">
        <pc:chgData name="Laia Surralles Solsona" userId="5b079a50-c30e-426c-81c1-9a1baf43d982" providerId="ADAL" clId="{406C2438-E86B-4C43-B7CE-222BCCC33386}" dt="2025-04-07T11:39:19.402" v="1433" actId="47"/>
        <pc:sldMkLst>
          <pc:docMk/>
          <pc:sldMk cId="1476974553" sldId="1006"/>
        </pc:sldMkLst>
      </pc:sldChg>
      <pc:sldChg chg="del">
        <pc:chgData name="Laia Surralles Solsona" userId="5b079a50-c30e-426c-81c1-9a1baf43d982" providerId="ADAL" clId="{406C2438-E86B-4C43-B7CE-222BCCC33386}" dt="2025-04-07T11:39:19.402" v="1433" actId="47"/>
        <pc:sldMkLst>
          <pc:docMk/>
          <pc:sldMk cId="743836868" sldId="1007"/>
        </pc:sldMkLst>
      </pc:sldChg>
      <pc:sldChg chg="del">
        <pc:chgData name="Laia Surralles Solsona" userId="5b079a50-c30e-426c-81c1-9a1baf43d982" providerId="ADAL" clId="{406C2438-E86B-4C43-B7CE-222BCCC33386}" dt="2025-04-07T11:39:19.402" v="1433" actId="47"/>
        <pc:sldMkLst>
          <pc:docMk/>
          <pc:sldMk cId="542133169" sldId="1008"/>
        </pc:sldMkLst>
      </pc:sldChg>
      <pc:sldChg chg="del">
        <pc:chgData name="Laia Surralles Solsona" userId="5b079a50-c30e-426c-81c1-9a1baf43d982" providerId="ADAL" clId="{406C2438-E86B-4C43-B7CE-222BCCC33386}" dt="2025-04-07T11:39:19.402" v="1433" actId="47"/>
        <pc:sldMkLst>
          <pc:docMk/>
          <pc:sldMk cId="3947869935" sldId="1009"/>
        </pc:sldMkLst>
      </pc:sldChg>
      <pc:sldChg chg="del">
        <pc:chgData name="Laia Surralles Solsona" userId="5b079a50-c30e-426c-81c1-9a1baf43d982" providerId="ADAL" clId="{406C2438-E86B-4C43-B7CE-222BCCC33386}" dt="2025-04-07T11:39:19.402" v="1433" actId="47"/>
        <pc:sldMkLst>
          <pc:docMk/>
          <pc:sldMk cId="2685363356" sldId="1010"/>
        </pc:sldMkLst>
      </pc:sldChg>
      <pc:sldChg chg="del">
        <pc:chgData name="Laia Surralles Solsona" userId="5b079a50-c30e-426c-81c1-9a1baf43d982" providerId="ADAL" clId="{406C2438-E86B-4C43-B7CE-222BCCC33386}" dt="2025-04-07T11:39:19.402" v="1433" actId="47"/>
        <pc:sldMkLst>
          <pc:docMk/>
          <pc:sldMk cId="2230321173" sldId="1011"/>
        </pc:sldMkLst>
      </pc:sldChg>
      <pc:sldChg chg="del">
        <pc:chgData name="Laia Surralles Solsona" userId="5b079a50-c30e-426c-81c1-9a1baf43d982" providerId="ADAL" clId="{406C2438-E86B-4C43-B7CE-222BCCC33386}" dt="2025-04-07T11:39:19.402" v="1433" actId="47"/>
        <pc:sldMkLst>
          <pc:docMk/>
          <pc:sldMk cId="2340345008" sldId="1013"/>
        </pc:sldMkLst>
      </pc:sldChg>
      <pc:sldChg chg="del">
        <pc:chgData name="Laia Surralles Solsona" userId="5b079a50-c30e-426c-81c1-9a1baf43d982" providerId="ADAL" clId="{406C2438-E86B-4C43-B7CE-222BCCC33386}" dt="2025-04-07T11:39:00.896" v="1426" actId="47"/>
        <pc:sldMkLst>
          <pc:docMk/>
          <pc:sldMk cId="2471846209" sldId="1016"/>
        </pc:sldMkLst>
      </pc:sldChg>
      <pc:sldChg chg="del">
        <pc:chgData name="Laia Surralles Solsona" userId="5b079a50-c30e-426c-81c1-9a1baf43d982" providerId="ADAL" clId="{406C2438-E86B-4C43-B7CE-222BCCC33386}" dt="2025-04-07T11:39:02.005" v="1427" actId="47"/>
        <pc:sldMkLst>
          <pc:docMk/>
          <pc:sldMk cId="2115066862" sldId="1017"/>
        </pc:sldMkLst>
      </pc:sldChg>
      <pc:sldChg chg="del">
        <pc:chgData name="Laia Surralles Solsona" userId="5b079a50-c30e-426c-81c1-9a1baf43d982" providerId="ADAL" clId="{406C2438-E86B-4C43-B7CE-222BCCC33386}" dt="2025-04-07T11:39:03.275" v="1430" actId="47"/>
        <pc:sldMkLst>
          <pc:docMk/>
          <pc:sldMk cId="4009772092" sldId="1018"/>
        </pc:sldMkLst>
      </pc:sldChg>
      <pc:sldChg chg="del">
        <pc:chgData name="Laia Surralles Solsona" userId="5b079a50-c30e-426c-81c1-9a1baf43d982" providerId="ADAL" clId="{406C2438-E86B-4C43-B7CE-222BCCC33386}" dt="2025-04-07T11:39:19.402" v="1433" actId="47"/>
        <pc:sldMkLst>
          <pc:docMk/>
          <pc:sldMk cId="3787150564" sldId="1019"/>
        </pc:sldMkLst>
      </pc:sldChg>
      <pc:sldChg chg="del">
        <pc:chgData name="Laia Surralles Solsona" userId="5b079a50-c30e-426c-81c1-9a1baf43d982" providerId="ADAL" clId="{406C2438-E86B-4C43-B7CE-222BCCC33386}" dt="2025-04-09T10:41:20.653" v="2089" actId="47"/>
        <pc:sldMkLst>
          <pc:docMk/>
          <pc:sldMk cId="3055764482" sldId="2705"/>
        </pc:sldMkLst>
      </pc:sldChg>
      <pc:sldChg chg="addSp delSp modSp mod">
        <pc:chgData name="Laia Surralles Solsona" userId="5b079a50-c30e-426c-81c1-9a1baf43d982" providerId="ADAL" clId="{406C2438-E86B-4C43-B7CE-222BCCC33386}" dt="2025-04-07T11:37:26.891" v="1340" actId="1076"/>
        <pc:sldMkLst>
          <pc:docMk/>
          <pc:sldMk cId="940043433" sldId="2727"/>
        </pc:sldMkLst>
        <pc:spChg chg="mod">
          <ac:chgData name="Laia Surralles Solsona" userId="5b079a50-c30e-426c-81c1-9a1baf43d982" providerId="ADAL" clId="{406C2438-E86B-4C43-B7CE-222BCCC33386}" dt="2025-04-07T11:37:15.173" v="1304" actId="14100"/>
          <ac:spMkLst>
            <pc:docMk/>
            <pc:sldMk cId="940043433" sldId="2727"/>
            <ac:spMk id="3" creationId="{78AAACA7-EE7B-0D6D-64C1-BAEC83E46184}"/>
          </ac:spMkLst>
        </pc:spChg>
        <pc:picChg chg="add mod">
          <ac:chgData name="Laia Surralles Solsona" userId="5b079a50-c30e-426c-81c1-9a1baf43d982" providerId="ADAL" clId="{406C2438-E86B-4C43-B7CE-222BCCC33386}" dt="2025-04-07T11:37:26.891" v="1340" actId="1076"/>
          <ac:picMkLst>
            <pc:docMk/>
            <pc:sldMk cId="940043433" sldId="2727"/>
            <ac:picMk id="4" creationId="{B9AA6F08-18C9-A8CA-4583-81D3BF9C2802}"/>
          </ac:picMkLst>
        </pc:picChg>
        <pc:cxnChg chg="mod">
          <ac:chgData name="Laia Surralles Solsona" userId="5b079a50-c30e-426c-81c1-9a1baf43d982" providerId="ADAL" clId="{406C2438-E86B-4C43-B7CE-222BCCC33386}" dt="2025-04-07T11:37:23.260" v="1339" actId="1035"/>
          <ac:cxnSpMkLst>
            <pc:docMk/>
            <pc:sldMk cId="940043433" sldId="2727"/>
            <ac:cxnSpMk id="7" creationId="{9D0855EB-15CB-BD3B-588F-87AFEB7EE45D}"/>
          </ac:cxnSpMkLst>
        </pc:cxnChg>
      </pc:sldChg>
      <pc:sldChg chg="addSp delSp modSp mod">
        <pc:chgData name="Laia Surralles Solsona" userId="5b079a50-c30e-426c-81c1-9a1baf43d982" providerId="ADAL" clId="{406C2438-E86B-4C43-B7CE-222BCCC33386}" dt="2025-04-07T11:41:17.837" v="1449" actId="1076"/>
        <pc:sldMkLst>
          <pc:docMk/>
          <pc:sldMk cId="4111277986" sldId="2730"/>
        </pc:sldMkLst>
        <pc:spChg chg="mod">
          <ac:chgData name="Laia Surralles Solsona" userId="5b079a50-c30e-426c-81c1-9a1baf43d982" providerId="ADAL" clId="{406C2438-E86B-4C43-B7CE-222BCCC33386}" dt="2025-04-07T11:41:17.837" v="1449" actId="1076"/>
          <ac:spMkLst>
            <pc:docMk/>
            <pc:sldMk cId="4111277986" sldId="2730"/>
            <ac:spMk id="3" creationId="{93116471-DAE5-D1AE-581B-412615D75F0F}"/>
          </ac:spMkLst>
        </pc:spChg>
        <pc:picChg chg="add mod">
          <ac:chgData name="Laia Surralles Solsona" userId="5b079a50-c30e-426c-81c1-9a1baf43d982" providerId="ADAL" clId="{406C2438-E86B-4C43-B7CE-222BCCC33386}" dt="2025-04-07T11:41:08.639" v="1445" actId="1076"/>
          <ac:picMkLst>
            <pc:docMk/>
            <pc:sldMk cId="4111277986" sldId="2730"/>
            <ac:picMk id="7" creationId="{DF357CB4-47B3-ECA6-5F8D-97AA39E0D9B0}"/>
          </ac:picMkLst>
        </pc:picChg>
        <pc:cxnChg chg="mod">
          <ac:chgData name="Laia Surralles Solsona" userId="5b079a50-c30e-426c-81c1-9a1baf43d982" providerId="ADAL" clId="{406C2438-E86B-4C43-B7CE-222BCCC33386}" dt="2025-04-07T11:41:10.460" v="1446" actId="1076"/>
          <ac:cxnSpMkLst>
            <pc:docMk/>
            <pc:sldMk cId="4111277986" sldId="2730"/>
            <ac:cxnSpMk id="6" creationId="{E5B84E31-CB88-0DEF-8F9C-85060A0BD86F}"/>
          </ac:cxnSpMkLst>
        </pc:cxnChg>
      </pc:sldChg>
      <pc:sldChg chg="del">
        <pc:chgData name="Laia Surralles Solsona" userId="5b079a50-c30e-426c-81c1-9a1baf43d982" providerId="ADAL" clId="{406C2438-E86B-4C43-B7CE-222BCCC33386}" dt="2025-04-07T11:38:19.111" v="1379" actId="47"/>
        <pc:sldMkLst>
          <pc:docMk/>
          <pc:sldMk cId="4145870511" sldId="3430"/>
        </pc:sldMkLst>
      </pc:sldChg>
      <pc:sldChg chg="del">
        <pc:chgData name="Laia Surralles Solsona" userId="5b079a50-c30e-426c-81c1-9a1baf43d982" providerId="ADAL" clId="{406C2438-E86B-4C43-B7CE-222BCCC33386}" dt="2025-04-07T11:38:21.244" v="1385" actId="47"/>
        <pc:sldMkLst>
          <pc:docMk/>
          <pc:sldMk cId="1685753459" sldId="3467"/>
        </pc:sldMkLst>
      </pc:sldChg>
      <pc:sldChg chg="del">
        <pc:chgData name="Laia Surralles Solsona" userId="5b079a50-c30e-426c-81c1-9a1baf43d982" providerId="ADAL" clId="{406C2438-E86B-4C43-B7CE-222BCCC33386}" dt="2025-04-07T11:38:21.911" v="1386" actId="47"/>
        <pc:sldMkLst>
          <pc:docMk/>
          <pc:sldMk cId="817837999" sldId="3475"/>
        </pc:sldMkLst>
      </pc:sldChg>
      <pc:sldChg chg="del">
        <pc:chgData name="Laia Surralles Solsona" userId="5b079a50-c30e-426c-81c1-9a1baf43d982" providerId="ADAL" clId="{406C2438-E86B-4C43-B7CE-222BCCC33386}" dt="2025-04-07T11:38:17.804" v="1375" actId="47"/>
        <pc:sldMkLst>
          <pc:docMk/>
          <pc:sldMk cId="550627140" sldId="3495"/>
        </pc:sldMkLst>
      </pc:sldChg>
      <pc:sldChg chg="del">
        <pc:chgData name="Laia Surralles Solsona" userId="5b079a50-c30e-426c-81c1-9a1baf43d982" providerId="ADAL" clId="{406C2438-E86B-4C43-B7CE-222BCCC33386}" dt="2025-04-07T11:38:19.791" v="1381" actId="47"/>
        <pc:sldMkLst>
          <pc:docMk/>
          <pc:sldMk cId="3253055684" sldId="3501"/>
        </pc:sldMkLst>
      </pc:sldChg>
      <pc:sldChg chg="del">
        <pc:chgData name="Laia Surralles Solsona" userId="5b079a50-c30e-426c-81c1-9a1baf43d982" providerId="ADAL" clId="{406C2438-E86B-4C43-B7CE-222BCCC33386}" dt="2025-04-07T11:38:20.475" v="1383" actId="47"/>
        <pc:sldMkLst>
          <pc:docMk/>
          <pc:sldMk cId="2585063631" sldId="3515"/>
        </pc:sldMkLst>
      </pc:sldChg>
      <pc:sldChg chg="del">
        <pc:chgData name="Laia Surralles Solsona" userId="5b079a50-c30e-426c-81c1-9a1baf43d982" providerId="ADAL" clId="{406C2438-E86B-4C43-B7CE-222BCCC33386}" dt="2025-04-07T11:38:18.880" v="1378" actId="47"/>
        <pc:sldMkLst>
          <pc:docMk/>
          <pc:sldMk cId="247855847" sldId="3520"/>
        </pc:sldMkLst>
      </pc:sldChg>
      <pc:sldChg chg="del">
        <pc:chgData name="Laia Surralles Solsona" userId="5b079a50-c30e-426c-81c1-9a1baf43d982" providerId="ADAL" clId="{406C2438-E86B-4C43-B7CE-222BCCC33386}" dt="2025-04-07T11:38:23.320" v="1388" actId="47"/>
        <pc:sldMkLst>
          <pc:docMk/>
          <pc:sldMk cId="0" sldId="3525"/>
        </pc:sldMkLst>
      </pc:sldChg>
      <pc:sldChg chg="del">
        <pc:chgData name="Laia Surralles Solsona" userId="5b079a50-c30e-426c-81c1-9a1baf43d982" providerId="ADAL" clId="{406C2438-E86B-4C43-B7CE-222BCCC33386}" dt="2025-04-07T11:38:19.375" v="1380" actId="47"/>
        <pc:sldMkLst>
          <pc:docMk/>
          <pc:sldMk cId="2009875260" sldId="3526"/>
        </pc:sldMkLst>
      </pc:sldChg>
      <pc:sldChg chg="del">
        <pc:chgData name="Laia Surralles Solsona" userId="5b079a50-c30e-426c-81c1-9a1baf43d982" providerId="ADAL" clId="{406C2438-E86B-4C43-B7CE-222BCCC33386}" dt="2025-04-07T11:38:22.371" v="1387" actId="47"/>
        <pc:sldMkLst>
          <pc:docMk/>
          <pc:sldMk cId="3500371930" sldId="3527"/>
        </pc:sldMkLst>
      </pc:sldChg>
      <pc:sldChg chg="addSp delSp modSp mod">
        <pc:chgData name="Laia Surralles Solsona" userId="5b079a50-c30e-426c-81c1-9a1baf43d982" providerId="ADAL" clId="{406C2438-E86B-4C43-B7CE-222BCCC33386}" dt="2025-04-09T13:29:03.941" v="2103" actId="1076"/>
        <pc:sldMkLst>
          <pc:docMk/>
          <pc:sldMk cId="3349755412" sldId="3528"/>
        </pc:sldMkLst>
        <pc:spChg chg="mod">
          <ac:chgData name="Laia Surralles Solsona" userId="5b079a50-c30e-426c-81c1-9a1baf43d982" providerId="ADAL" clId="{406C2438-E86B-4C43-B7CE-222BCCC33386}" dt="2025-04-09T13:28:59.174" v="2101" actId="1076"/>
          <ac:spMkLst>
            <pc:docMk/>
            <pc:sldMk cId="3349755412" sldId="3528"/>
            <ac:spMk id="14" creationId="{2407CB75-06A3-152D-72F1-AB1D008E9A94}"/>
          </ac:spMkLst>
        </pc:spChg>
        <pc:picChg chg="add mod">
          <ac:chgData name="Laia Surralles Solsona" userId="5b079a50-c30e-426c-81c1-9a1baf43d982" providerId="ADAL" clId="{406C2438-E86B-4C43-B7CE-222BCCC33386}" dt="2025-04-09T13:29:03.941" v="2103" actId="1076"/>
          <ac:picMkLst>
            <pc:docMk/>
            <pc:sldMk cId="3349755412" sldId="3528"/>
            <ac:picMk id="4" creationId="{BCF7B888-B6C8-6BA4-6E35-ECF22D17C1F9}"/>
          </ac:picMkLst>
        </pc:picChg>
        <pc:cxnChg chg="mod">
          <ac:chgData name="Laia Surralles Solsona" userId="5b079a50-c30e-426c-81c1-9a1baf43d982" providerId="ADAL" clId="{406C2438-E86B-4C43-B7CE-222BCCC33386}" dt="2025-04-09T13:29:02.621" v="2102" actId="1076"/>
          <ac:cxnSpMkLst>
            <pc:docMk/>
            <pc:sldMk cId="3349755412" sldId="3528"/>
            <ac:cxnSpMk id="7" creationId="{CAC5F3DD-CD25-ABC7-B14E-EF2E14E8AE0E}"/>
          </ac:cxnSpMkLst>
        </pc:cxnChg>
      </pc:sldChg>
      <pc:sldChg chg="addSp delSp modSp mod">
        <pc:chgData name="Laia Surralles Solsona" userId="5b079a50-c30e-426c-81c1-9a1baf43d982" providerId="ADAL" clId="{406C2438-E86B-4C43-B7CE-222BCCC33386}" dt="2025-04-09T14:12:20.471" v="2121" actId="1076"/>
        <pc:sldMkLst>
          <pc:docMk/>
          <pc:sldMk cId="2180706119" sldId="3529"/>
        </pc:sldMkLst>
        <pc:spChg chg="mod">
          <ac:chgData name="Laia Surralles Solsona" userId="5b079a50-c30e-426c-81c1-9a1baf43d982" providerId="ADAL" clId="{406C2438-E86B-4C43-B7CE-222BCCC33386}" dt="2025-04-09T14:12:18.808" v="2120" actId="14100"/>
          <ac:spMkLst>
            <pc:docMk/>
            <pc:sldMk cId="2180706119" sldId="3529"/>
            <ac:spMk id="12" creationId="{07ED46DF-99C9-EC2A-7420-4878EDD7EA0D}"/>
          </ac:spMkLst>
        </pc:spChg>
        <pc:picChg chg="add mod">
          <ac:chgData name="Laia Surralles Solsona" userId="5b079a50-c30e-426c-81c1-9a1baf43d982" providerId="ADAL" clId="{406C2438-E86B-4C43-B7CE-222BCCC33386}" dt="2025-04-09T14:12:15.271" v="2119" actId="1076"/>
          <ac:picMkLst>
            <pc:docMk/>
            <pc:sldMk cId="2180706119" sldId="3529"/>
            <ac:picMk id="4" creationId="{BB49F2AD-F82D-79E2-4EB1-DE221C9B36D4}"/>
          </ac:picMkLst>
        </pc:picChg>
        <pc:cxnChg chg="mod">
          <ac:chgData name="Laia Surralles Solsona" userId="5b079a50-c30e-426c-81c1-9a1baf43d982" providerId="ADAL" clId="{406C2438-E86B-4C43-B7CE-222BCCC33386}" dt="2025-04-09T14:12:20.471" v="2121" actId="1076"/>
          <ac:cxnSpMkLst>
            <pc:docMk/>
            <pc:sldMk cId="2180706119" sldId="3529"/>
            <ac:cxnSpMk id="11" creationId="{8911B2EB-7C39-F65C-4E50-1F58256C1C0C}"/>
          </ac:cxnSpMkLst>
        </pc:cxnChg>
      </pc:sldChg>
      <pc:sldChg chg="del">
        <pc:chgData name="Laia Surralles Solsona" userId="5b079a50-c30e-426c-81c1-9a1baf43d982" providerId="ADAL" clId="{406C2438-E86B-4C43-B7CE-222BCCC33386}" dt="2025-04-07T11:38:45.144" v="1402" actId="47"/>
        <pc:sldMkLst>
          <pc:docMk/>
          <pc:sldMk cId="0" sldId="3530"/>
        </pc:sldMkLst>
      </pc:sldChg>
      <pc:sldChg chg="del">
        <pc:chgData name="Laia Surralles Solsona" userId="5b079a50-c30e-426c-81c1-9a1baf43d982" providerId="ADAL" clId="{406C2438-E86B-4C43-B7CE-222BCCC33386}" dt="2025-04-07T11:38:45.408" v="1403" actId="47"/>
        <pc:sldMkLst>
          <pc:docMk/>
          <pc:sldMk cId="0" sldId="3531"/>
        </pc:sldMkLst>
      </pc:sldChg>
      <pc:sldChg chg="del">
        <pc:chgData name="Laia Surralles Solsona" userId="5b079a50-c30e-426c-81c1-9a1baf43d982" providerId="ADAL" clId="{406C2438-E86B-4C43-B7CE-222BCCC33386}" dt="2025-04-07T11:38:47.939" v="1409" actId="47"/>
        <pc:sldMkLst>
          <pc:docMk/>
          <pc:sldMk cId="0" sldId="3532"/>
        </pc:sldMkLst>
      </pc:sldChg>
      <pc:sldChg chg="del">
        <pc:chgData name="Laia Surralles Solsona" userId="5b079a50-c30e-426c-81c1-9a1baf43d982" providerId="ADAL" clId="{406C2438-E86B-4C43-B7CE-222BCCC33386}" dt="2025-04-07T11:38:48.506" v="1411" actId="47"/>
        <pc:sldMkLst>
          <pc:docMk/>
          <pc:sldMk cId="0" sldId="3533"/>
        </pc:sldMkLst>
      </pc:sldChg>
      <pc:sldChg chg="del">
        <pc:chgData name="Laia Surralles Solsona" userId="5b079a50-c30e-426c-81c1-9a1baf43d982" providerId="ADAL" clId="{406C2438-E86B-4C43-B7CE-222BCCC33386}" dt="2025-04-07T11:38:49.027" v="1413" actId="47"/>
        <pc:sldMkLst>
          <pc:docMk/>
          <pc:sldMk cId="0" sldId="3534"/>
        </pc:sldMkLst>
      </pc:sldChg>
      <pc:sldChg chg="del">
        <pc:chgData name="Laia Surralles Solsona" userId="5b079a50-c30e-426c-81c1-9a1baf43d982" providerId="ADAL" clId="{406C2438-E86B-4C43-B7CE-222BCCC33386}" dt="2025-04-07T11:38:49.395" v="1414" actId="47"/>
        <pc:sldMkLst>
          <pc:docMk/>
          <pc:sldMk cId="0" sldId="3535"/>
        </pc:sldMkLst>
      </pc:sldChg>
      <pc:sldChg chg="del">
        <pc:chgData name="Laia Surralles Solsona" userId="5b079a50-c30e-426c-81c1-9a1baf43d982" providerId="ADAL" clId="{406C2438-E86B-4C43-B7CE-222BCCC33386}" dt="2025-04-07T11:39:22.870" v="1434" actId="47"/>
        <pc:sldMkLst>
          <pc:docMk/>
          <pc:sldMk cId="1494797141" sldId="2147473356"/>
        </pc:sldMkLst>
      </pc:sldChg>
      <pc:sldChg chg="del">
        <pc:chgData name="Laia Surralles Solsona" userId="5b079a50-c30e-426c-81c1-9a1baf43d982" providerId="ADAL" clId="{406C2438-E86B-4C43-B7CE-222BCCC33386}" dt="2025-04-07T11:39:22.870" v="1434" actId="47"/>
        <pc:sldMkLst>
          <pc:docMk/>
          <pc:sldMk cId="3743769236" sldId="2147473425"/>
        </pc:sldMkLst>
      </pc:sldChg>
      <pc:sldChg chg="delSp modSp new del mod">
        <pc:chgData name="Laia Surralles Solsona" userId="5b079a50-c30e-426c-81c1-9a1baf43d982" providerId="ADAL" clId="{406C2438-E86B-4C43-B7CE-222BCCC33386}" dt="2025-04-09T12:37:25.936" v="2092" actId="47"/>
        <pc:sldMkLst>
          <pc:docMk/>
          <pc:sldMk cId="163641491" sldId="2147473426"/>
        </pc:sldMkLst>
      </pc:sldChg>
      <pc:sldChg chg="modSp add del mod">
        <pc:chgData name="Laia Surralles Solsona" userId="5b079a50-c30e-426c-81c1-9a1baf43d982" providerId="ADAL" clId="{406C2438-E86B-4C43-B7CE-222BCCC33386}" dt="2025-04-09T14:09:50.542" v="2105" actId="47"/>
        <pc:sldMkLst>
          <pc:docMk/>
          <pc:sldMk cId="2955077659" sldId="2147473427"/>
        </pc:sldMkLst>
      </pc:sldChg>
      <pc:sldChg chg="new del">
        <pc:chgData name="Laia Surralles Solsona" userId="5b079a50-c30e-426c-81c1-9a1baf43d982" providerId="ADAL" clId="{406C2438-E86B-4C43-B7CE-222BCCC33386}" dt="2025-04-07T11:38:27.784" v="1391" actId="47"/>
        <pc:sldMkLst>
          <pc:docMk/>
          <pc:sldMk cId="2150898213" sldId="2147473428"/>
        </pc:sldMkLst>
      </pc:sldChg>
      <pc:sldChg chg="modSp add del mod">
        <pc:chgData name="Laia Surralles Solsona" userId="5b079a50-c30e-426c-81c1-9a1baf43d982" providerId="ADAL" clId="{406C2438-E86B-4C43-B7CE-222BCCC33386}" dt="2025-04-09T10:37:08.893" v="2064" actId="47"/>
        <pc:sldMkLst>
          <pc:docMk/>
          <pc:sldMk cId="3672710073" sldId="2147473429"/>
        </pc:sldMkLst>
      </pc:sldChg>
      <pc:sldChg chg="modSp add del mod">
        <pc:chgData name="Laia Surralles Solsona" userId="5b079a50-c30e-426c-81c1-9a1baf43d982" providerId="ADAL" clId="{406C2438-E86B-4C43-B7CE-222BCCC33386}" dt="2025-04-10T11:43:27.193" v="2130" actId="47"/>
        <pc:sldMkLst>
          <pc:docMk/>
          <pc:sldMk cId="432766875" sldId="2147473430"/>
        </pc:sldMkLst>
      </pc:sldChg>
      <pc:sldChg chg="addSp delSp modSp add mod">
        <pc:chgData name="Laia Surralles Solsona" userId="5b079a50-c30e-426c-81c1-9a1baf43d982" providerId="ADAL" clId="{406C2438-E86B-4C43-B7CE-222BCCC33386}" dt="2025-04-09T14:12:01.373" v="2116" actId="1076"/>
        <pc:sldMkLst>
          <pc:docMk/>
          <pc:sldMk cId="2835806521" sldId="2147473431"/>
        </pc:sldMkLst>
        <pc:spChg chg="mod">
          <ac:chgData name="Laia Surralles Solsona" userId="5b079a50-c30e-426c-81c1-9a1baf43d982" providerId="ADAL" clId="{406C2438-E86B-4C43-B7CE-222BCCC33386}" dt="2025-04-09T14:12:01.373" v="2116" actId="1076"/>
          <ac:spMkLst>
            <pc:docMk/>
            <pc:sldMk cId="2835806521" sldId="2147473431"/>
            <ac:spMk id="12" creationId="{6F08890B-E60E-CAD9-332D-F04D292A5C19}"/>
          </ac:spMkLst>
        </pc:spChg>
        <pc:picChg chg="add mod">
          <ac:chgData name="Laia Surralles Solsona" userId="5b079a50-c30e-426c-81c1-9a1baf43d982" providerId="ADAL" clId="{406C2438-E86B-4C43-B7CE-222BCCC33386}" dt="2025-04-07T11:44:51.011" v="1565" actId="1076"/>
          <ac:picMkLst>
            <pc:docMk/>
            <pc:sldMk cId="2835806521" sldId="2147473431"/>
            <ac:picMk id="5" creationId="{B47C62B7-0DDE-9ED5-0EA7-03505D76E216}"/>
          </ac:picMkLst>
        </pc:picChg>
        <pc:cxnChg chg="mod">
          <ac:chgData name="Laia Surralles Solsona" userId="5b079a50-c30e-426c-81c1-9a1baf43d982" providerId="ADAL" clId="{406C2438-E86B-4C43-B7CE-222BCCC33386}" dt="2025-04-07T11:44:54.581" v="1566" actId="1076"/>
          <ac:cxnSpMkLst>
            <pc:docMk/>
            <pc:sldMk cId="2835806521" sldId="2147473431"/>
            <ac:cxnSpMk id="11" creationId="{77EECA86-8376-3BE8-CA8E-68E8C1533755}"/>
          </ac:cxnSpMkLst>
        </pc:cxnChg>
      </pc:sldChg>
      <pc:sldChg chg="new del">
        <pc:chgData name="Laia Surralles Solsona" userId="5b079a50-c30e-426c-81c1-9a1baf43d982" providerId="ADAL" clId="{406C2438-E86B-4C43-B7CE-222BCCC33386}" dt="2025-04-07T11:45:04.804" v="1569" actId="47"/>
        <pc:sldMkLst>
          <pc:docMk/>
          <pc:sldMk cId="2251932833" sldId="2147473432"/>
        </pc:sldMkLst>
      </pc:sldChg>
      <pc:sldChg chg="delSp modSp add del mod">
        <pc:chgData name="Laia Surralles Solsona" userId="5b079a50-c30e-426c-81c1-9a1baf43d982" providerId="ADAL" clId="{406C2438-E86B-4C43-B7CE-222BCCC33386}" dt="2025-04-09T10:37:18.485" v="2065" actId="47"/>
        <pc:sldMkLst>
          <pc:docMk/>
          <pc:sldMk cId="607266051" sldId="2147473433"/>
        </pc:sldMkLst>
      </pc:sldChg>
      <pc:sldChg chg="addSp delSp modSp add mod">
        <pc:chgData name="Laia Surralles Solsona" userId="5b079a50-c30e-426c-81c1-9a1baf43d982" providerId="ADAL" clId="{406C2438-E86B-4C43-B7CE-222BCCC33386}" dt="2025-04-09T14:11:49.078" v="2114" actId="1076"/>
        <pc:sldMkLst>
          <pc:docMk/>
          <pc:sldMk cId="3803385335" sldId="2147473434"/>
        </pc:sldMkLst>
        <pc:spChg chg="add del mod">
          <ac:chgData name="Laia Surralles Solsona" userId="5b079a50-c30e-426c-81c1-9a1baf43d982" providerId="ADAL" clId="{406C2438-E86B-4C43-B7CE-222BCCC33386}" dt="2025-04-09T14:11:49.078" v="2114" actId="1076"/>
          <ac:spMkLst>
            <pc:docMk/>
            <pc:sldMk cId="3803385335" sldId="2147473434"/>
            <ac:spMk id="12" creationId="{CCA6FEAA-F8DC-4C4E-CFF4-43EE9841D61C}"/>
          </ac:spMkLst>
        </pc:spChg>
        <pc:picChg chg="add mod">
          <ac:chgData name="Laia Surralles Solsona" userId="5b079a50-c30e-426c-81c1-9a1baf43d982" providerId="ADAL" clId="{406C2438-E86B-4C43-B7CE-222BCCC33386}" dt="2025-04-07T11:46:21.116" v="1605" actId="1076"/>
          <ac:picMkLst>
            <pc:docMk/>
            <pc:sldMk cId="3803385335" sldId="2147473434"/>
            <ac:picMk id="8" creationId="{1173D75A-F034-ED49-5E18-70AFF9AA3FE7}"/>
          </ac:picMkLst>
        </pc:picChg>
      </pc:sldChg>
      <pc:sldChg chg="add del">
        <pc:chgData name="Laia Surralles Solsona" userId="5b079a50-c30e-426c-81c1-9a1baf43d982" providerId="ADAL" clId="{406C2438-E86B-4C43-B7CE-222BCCC33386}" dt="2025-04-10T11:43:09.630" v="2128" actId="2696"/>
        <pc:sldMkLst>
          <pc:docMk/>
          <pc:sldMk cId="1888321675" sldId="2147473435"/>
        </pc:sldMkLst>
      </pc:sldChg>
      <pc:sldChg chg="addSp modSp add mod">
        <pc:chgData name="Laia Surralles Solsona" userId="5b079a50-c30e-426c-81c1-9a1baf43d982" providerId="ADAL" clId="{406C2438-E86B-4C43-B7CE-222BCCC33386}" dt="2025-04-07T11:53:25.097" v="1675" actId="208"/>
        <pc:sldMkLst>
          <pc:docMk/>
          <pc:sldMk cId="2294052018" sldId="2147473436"/>
        </pc:sldMkLst>
        <pc:spChg chg="mod">
          <ac:chgData name="Laia Surralles Solsona" userId="5b079a50-c30e-426c-81c1-9a1baf43d982" providerId="ADAL" clId="{406C2438-E86B-4C43-B7CE-222BCCC33386}" dt="2025-04-07T11:50:24.876" v="1622" actId="1076"/>
          <ac:spMkLst>
            <pc:docMk/>
            <pc:sldMk cId="2294052018" sldId="2147473436"/>
            <ac:spMk id="2" creationId="{8EB5BC29-E1AC-BC41-00D2-B532CF9FBC59}"/>
          </ac:spMkLst>
        </pc:spChg>
        <pc:spChg chg="add mod">
          <ac:chgData name="Laia Surralles Solsona" userId="5b079a50-c30e-426c-81c1-9a1baf43d982" providerId="ADAL" clId="{406C2438-E86B-4C43-B7CE-222BCCC33386}" dt="2025-04-07T11:53:25.097" v="1675" actId="208"/>
          <ac:spMkLst>
            <pc:docMk/>
            <pc:sldMk cId="2294052018" sldId="2147473436"/>
            <ac:spMk id="3" creationId="{9D549484-9B2E-A2B2-825B-5F97DC8073BF}"/>
          </ac:spMkLst>
        </pc:spChg>
        <pc:spChg chg="mod">
          <ac:chgData name="Laia Surralles Solsona" userId="5b079a50-c30e-426c-81c1-9a1baf43d982" providerId="ADAL" clId="{406C2438-E86B-4C43-B7CE-222BCCC33386}" dt="2025-04-07T11:52:57.173" v="1671" actId="1076"/>
          <ac:spMkLst>
            <pc:docMk/>
            <pc:sldMk cId="2294052018" sldId="2147473436"/>
            <ac:spMk id="5" creationId="{29D37E42-4AD7-EDDA-D786-4CF175B6B969}"/>
          </ac:spMkLst>
        </pc:spChg>
        <pc:spChg chg="mod">
          <ac:chgData name="Laia Surralles Solsona" userId="5b079a50-c30e-426c-81c1-9a1baf43d982" providerId="ADAL" clId="{406C2438-E86B-4C43-B7CE-222BCCC33386}" dt="2025-04-07T11:50:59.731" v="1632" actId="1076"/>
          <ac:spMkLst>
            <pc:docMk/>
            <pc:sldMk cId="2294052018" sldId="2147473436"/>
            <ac:spMk id="6" creationId="{2F1CC31B-78ED-5C60-21FF-79A69CD6E830}"/>
          </ac:spMkLst>
        </pc:spChg>
        <pc:spChg chg="mod">
          <ac:chgData name="Laia Surralles Solsona" userId="5b079a50-c30e-426c-81c1-9a1baf43d982" providerId="ADAL" clId="{406C2438-E86B-4C43-B7CE-222BCCC33386}" dt="2025-04-07T11:53:21.875" v="1674" actId="208"/>
          <ac:spMkLst>
            <pc:docMk/>
            <pc:sldMk cId="2294052018" sldId="2147473436"/>
            <ac:spMk id="7" creationId="{D56EC541-33C7-E61B-7EC7-3B5F16E6D6D9}"/>
          </ac:spMkLst>
        </pc:spChg>
        <pc:spChg chg="mod">
          <ac:chgData name="Laia Surralles Solsona" userId="5b079a50-c30e-426c-81c1-9a1baf43d982" providerId="ADAL" clId="{406C2438-E86B-4C43-B7CE-222BCCC33386}" dt="2025-04-07T11:51:07.032" v="1634" actId="1076"/>
          <ac:spMkLst>
            <pc:docMk/>
            <pc:sldMk cId="2294052018" sldId="2147473436"/>
            <ac:spMk id="8" creationId="{2C7DAE3E-04F3-2CC7-580B-7EE059EE6F34}"/>
          </ac:spMkLst>
        </pc:spChg>
        <pc:spChg chg="add mod">
          <ac:chgData name="Laia Surralles Solsona" userId="5b079a50-c30e-426c-81c1-9a1baf43d982" providerId="ADAL" clId="{406C2438-E86B-4C43-B7CE-222BCCC33386}" dt="2025-04-07T11:52:42.532" v="1670" actId="20577"/>
          <ac:spMkLst>
            <pc:docMk/>
            <pc:sldMk cId="2294052018" sldId="2147473436"/>
            <ac:spMk id="12" creationId="{BD55C837-626B-373E-34AE-4029CBE76122}"/>
          </ac:spMkLst>
        </pc:spChg>
        <pc:picChg chg="mod">
          <ac:chgData name="Laia Surralles Solsona" userId="5b079a50-c30e-426c-81c1-9a1baf43d982" providerId="ADAL" clId="{406C2438-E86B-4C43-B7CE-222BCCC33386}" dt="2025-04-07T11:52:57.173" v="1671" actId="1076"/>
          <ac:picMkLst>
            <pc:docMk/>
            <pc:sldMk cId="2294052018" sldId="2147473436"/>
            <ac:picMk id="4" creationId="{EF5DB654-726B-72D8-D877-3E2E08D33407}"/>
          </ac:picMkLst>
        </pc:picChg>
      </pc:sldChg>
      <pc:sldChg chg="delSp modSp add mod">
        <pc:chgData name="Laia Surralles Solsona" userId="5b079a50-c30e-426c-81c1-9a1baf43d982" providerId="ADAL" clId="{406C2438-E86B-4C43-B7CE-222BCCC33386}" dt="2025-04-09T10:41:23.872" v="2090" actId="20577"/>
        <pc:sldMkLst>
          <pc:docMk/>
          <pc:sldMk cId="2239413364" sldId="2147473437"/>
        </pc:sldMkLst>
        <pc:spChg chg="mod">
          <ac:chgData name="Laia Surralles Solsona" userId="5b079a50-c30e-426c-81c1-9a1baf43d982" providerId="ADAL" clId="{406C2438-E86B-4C43-B7CE-222BCCC33386}" dt="2025-04-09T10:41:23.872" v="2090" actId="20577"/>
          <ac:spMkLst>
            <pc:docMk/>
            <pc:sldMk cId="2239413364" sldId="2147473437"/>
            <ac:spMk id="8" creationId="{585D13AF-5E13-7EB6-867F-5DE0BFED035D}"/>
          </ac:spMkLst>
        </pc:spChg>
      </pc:sldChg>
      <pc:sldChg chg="new del">
        <pc:chgData name="Laia Surralles Solsona" userId="5b079a50-c30e-426c-81c1-9a1baf43d982" providerId="ADAL" clId="{406C2438-E86B-4C43-B7CE-222BCCC33386}" dt="2025-04-07T15:10:10.027" v="1679" actId="47"/>
        <pc:sldMkLst>
          <pc:docMk/>
          <pc:sldMk cId="2330092543" sldId="2147473437"/>
        </pc:sldMkLst>
      </pc:sldChg>
      <pc:sldChg chg="addSp delSp modSp new del mod">
        <pc:chgData name="Laia Surralles Solsona" userId="5b079a50-c30e-426c-81c1-9a1baf43d982" providerId="ADAL" clId="{406C2438-E86B-4C43-B7CE-222BCCC33386}" dt="2025-04-07T11:53:02.487" v="1672" actId="47"/>
        <pc:sldMkLst>
          <pc:docMk/>
          <pc:sldMk cId="2665644169" sldId="2147473437"/>
        </pc:sldMkLst>
      </pc:sldChg>
      <pc:sldChg chg="add del">
        <pc:chgData name="Laia Surralles Solsona" userId="5b079a50-c30e-426c-81c1-9a1baf43d982" providerId="ADAL" clId="{406C2438-E86B-4C43-B7CE-222BCCC33386}" dt="2025-04-07T15:10:22.160" v="1681"/>
        <pc:sldMkLst>
          <pc:docMk/>
          <pc:sldMk cId="3458490155" sldId="2147473437"/>
        </pc:sldMkLst>
      </pc:sldChg>
      <pc:sldChg chg="addSp delSp modSp add mod">
        <pc:chgData name="Laia Surralles Solsona" userId="5b079a50-c30e-426c-81c1-9a1baf43d982" providerId="ADAL" clId="{406C2438-E86B-4C43-B7CE-222BCCC33386}" dt="2025-04-09T10:31:42.815" v="2052" actId="1076"/>
        <pc:sldMkLst>
          <pc:docMk/>
          <pc:sldMk cId="1640742861" sldId="2147473438"/>
        </pc:sldMkLst>
        <pc:spChg chg="add del">
          <ac:chgData name="Laia Surralles Solsona" userId="5b079a50-c30e-426c-81c1-9a1baf43d982" providerId="ADAL" clId="{406C2438-E86B-4C43-B7CE-222BCCC33386}" dt="2025-04-09T10:30:57.529" v="2043" actId="478"/>
          <ac:spMkLst>
            <pc:docMk/>
            <pc:sldMk cId="1640742861" sldId="2147473438"/>
            <ac:spMk id="3" creationId="{0840A6CD-AA0F-9E68-EF86-69A1F6EAA917}"/>
          </ac:spMkLst>
        </pc:spChg>
        <pc:spChg chg="add del">
          <ac:chgData name="Laia Surralles Solsona" userId="5b079a50-c30e-426c-81c1-9a1baf43d982" providerId="ADAL" clId="{406C2438-E86B-4C43-B7CE-222BCCC33386}" dt="2025-04-09T10:31:07.841" v="2045" actId="478"/>
          <ac:spMkLst>
            <pc:docMk/>
            <pc:sldMk cId="1640742861" sldId="2147473438"/>
            <ac:spMk id="5" creationId="{06FB1D97-6AAB-CCB1-942C-25B636335A91}"/>
          </ac:spMkLst>
        </pc:spChg>
        <pc:spChg chg="mod">
          <ac:chgData name="Laia Surralles Solsona" userId="5b079a50-c30e-426c-81c1-9a1baf43d982" providerId="ADAL" clId="{406C2438-E86B-4C43-B7CE-222BCCC33386}" dt="2025-04-09T10:31:42.815" v="2052" actId="1076"/>
          <ac:spMkLst>
            <pc:docMk/>
            <pc:sldMk cId="1640742861" sldId="2147473438"/>
            <ac:spMk id="12" creationId="{683AD826-D477-FFDA-D33C-A99D68B3581B}"/>
          </ac:spMkLst>
        </pc:spChg>
        <pc:picChg chg="del">
          <ac:chgData name="Laia Surralles Solsona" userId="5b079a50-c30e-426c-81c1-9a1baf43d982" providerId="ADAL" clId="{406C2438-E86B-4C43-B7CE-222BCCC33386}" dt="2025-04-09T10:30:54.642" v="2041" actId="478"/>
          <ac:picMkLst>
            <pc:docMk/>
            <pc:sldMk cId="1640742861" sldId="2147473438"/>
            <ac:picMk id="4" creationId="{A8EE1EA5-A68A-DEC3-BF1F-8D9C31939F55}"/>
          </ac:picMkLst>
        </pc:picChg>
        <pc:picChg chg="add mod">
          <ac:chgData name="Laia Surralles Solsona" userId="5b079a50-c30e-426c-81c1-9a1baf43d982" providerId="ADAL" clId="{406C2438-E86B-4C43-B7CE-222BCCC33386}" dt="2025-04-09T10:31:33.857" v="2050" actId="1076"/>
          <ac:picMkLst>
            <pc:docMk/>
            <pc:sldMk cId="1640742861" sldId="2147473438"/>
            <ac:picMk id="8" creationId="{8D511E67-99CD-A120-73E8-5FC4996F34D6}"/>
          </ac:picMkLst>
        </pc:picChg>
      </pc:sldChg>
      <pc:sldChg chg="modSp add del mod">
        <pc:chgData name="Laia Surralles Solsona" userId="5b079a50-c30e-426c-81c1-9a1baf43d982" providerId="ADAL" clId="{406C2438-E86B-4C43-B7CE-222BCCC33386}" dt="2025-04-09T10:28:51.083" v="2012"/>
        <pc:sldMkLst>
          <pc:docMk/>
          <pc:sldMk cId="1826728941" sldId="2147473438"/>
        </pc:sldMkLst>
        <pc:spChg chg="mod">
          <ac:chgData name="Laia Surralles Solsona" userId="5b079a50-c30e-426c-81c1-9a1baf43d982" providerId="ADAL" clId="{406C2438-E86B-4C43-B7CE-222BCCC33386}" dt="2025-04-09T10:28:51.083" v="2012"/>
          <ac:spMkLst>
            <pc:docMk/>
            <pc:sldMk cId="1826728941" sldId="2147473438"/>
            <ac:spMk id="2" creationId="{1410C4B2-BC8D-9E0D-43C6-454CB2F0D51A}"/>
          </ac:spMkLst>
        </pc:spChg>
      </pc:sldChg>
      <pc:sldChg chg="new del">
        <pc:chgData name="Laia Surralles Solsona" userId="5b079a50-c30e-426c-81c1-9a1baf43d982" providerId="ADAL" clId="{406C2438-E86B-4C43-B7CE-222BCCC33386}" dt="2025-04-07T15:10:09.161" v="1678" actId="47"/>
        <pc:sldMkLst>
          <pc:docMk/>
          <pc:sldMk cId="2155041853" sldId="2147473438"/>
        </pc:sldMkLst>
      </pc:sldChg>
      <pc:sldChg chg="modSp add del mod">
        <pc:chgData name="Laia Surralles Solsona" userId="5b079a50-c30e-426c-81c1-9a1baf43d982" providerId="ADAL" clId="{406C2438-E86B-4C43-B7CE-222BCCC33386}" dt="2025-04-10T10:08:14.913" v="2127" actId="47"/>
        <pc:sldMkLst>
          <pc:docMk/>
          <pc:sldMk cId="860376859" sldId="2147473439"/>
        </pc:sldMkLst>
        <pc:spChg chg="mod">
          <ac:chgData name="Laia Surralles Solsona" userId="5b079a50-c30e-426c-81c1-9a1baf43d982" providerId="ADAL" clId="{406C2438-E86B-4C43-B7CE-222BCCC33386}" dt="2025-04-09T10:31:56.967" v="2059" actId="20577"/>
          <ac:spMkLst>
            <pc:docMk/>
            <pc:sldMk cId="860376859" sldId="2147473439"/>
            <ac:spMk id="3" creationId="{A76024BA-B091-B6C4-49EC-332C6C573E0E}"/>
          </ac:spMkLst>
        </pc:spChg>
      </pc:sldChg>
      <pc:sldChg chg="addSp modSp new del mod">
        <pc:chgData name="Laia Surralles Solsona" userId="5b079a50-c30e-426c-81c1-9a1baf43d982" providerId="ADAL" clId="{406C2438-E86B-4C43-B7CE-222BCCC33386}" dt="2025-04-10T08:23:45.981" v="2122" actId="2696"/>
        <pc:sldMkLst>
          <pc:docMk/>
          <pc:sldMk cId="1978971340" sldId="2147473440"/>
        </pc:sldMkLst>
        <pc:picChg chg="add mod">
          <ac:chgData name="Laia Surralles Solsona" userId="5b079a50-c30e-426c-81c1-9a1baf43d982" providerId="ADAL" clId="{406C2438-E86B-4C43-B7CE-222BCCC33386}" dt="2025-04-09T10:38:22.248" v="2069" actId="14100"/>
          <ac:picMkLst>
            <pc:docMk/>
            <pc:sldMk cId="1978971340" sldId="2147473440"/>
            <ac:picMk id="5" creationId="{DA72509A-CCB3-7E23-0727-A3D147EF4BCA}"/>
          </ac:picMkLst>
        </pc:picChg>
      </pc:sldChg>
      <pc:sldChg chg="addSp delSp modSp new del mod">
        <pc:chgData name="Laia Surralles Solsona" userId="5b079a50-c30e-426c-81c1-9a1baf43d982" providerId="ADAL" clId="{406C2438-E86B-4C43-B7CE-222BCCC33386}" dt="2025-04-10T08:23:45.981" v="2122" actId="2696"/>
        <pc:sldMkLst>
          <pc:docMk/>
          <pc:sldMk cId="64759303" sldId="2147473441"/>
        </pc:sldMkLst>
        <pc:spChg chg="del">
          <ac:chgData name="Laia Surralles Solsona" userId="5b079a50-c30e-426c-81c1-9a1baf43d982" providerId="ADAL" clId="{406C2438-E86B-4C43-B7CE-222BCCC33386}" dt="2025-04-09T10:38:32.122" v="2074" actId="478"/>
          <ac:spMkLst>
            <pc:docMk/>
            <pc:sldMk cId="64759303" sldId="2147473441"/>
            <ac:spMk id="2" creationId="{DAE5444F-BBCA-3BD5-5077-B18C56E5D793}"/>
          </ac:spMkLst>
        </pc:spChg>
        <pc:spChg chg="del">
          <ac:chgData name="Laia Surralles Solsona" userId="5b079a50-c30e-426c-81c1-9a1baf43d982" providerId="ADAL" clId="{406C2438-E86B-4C43-B7CE-222BCCC33386}" dt="2025-04-09T10:38:34.258" v="2075" actId="478"/>
          <ac:spMkLst>
            <pc:docMk/>
            <pc:sldMk cId="64759303" sldId="2147473441"/>
            <ac:spMk id="3" creationId="{1C1BE962-E5A2-5642-869A-801ADA80D3C7}"/>
          </ac:spMkLst>
        </pc:spChg>
        <pc:picChg chg="add mod">
          <ac:chgData name="Laia Surralles Solsona" userId="5b079a50-c30e-426c-81c1-9a1baf43d982" providerId="ADAL" clId="{406C2438-E86B-4C43-B7CE-222BCCC33386}" dt="2025-04-09T10:39:33.148" v="2084" actId="14100"/>
          <ac:picMkLst>
            <pc:docMk/>
            <pc:sldMk cId="64759303" sldId="2147473441"/>
            <ac:picMk id="5" creationId="{077A91A1-1DC6-3E35-871D-44EC9DEFC287}"/>
          </ac:picMkLst>
        </pc:picChg>
      </pc:sldChg>
      <pc:sldChg chg="addSp delSp modSp new del mod">
        <pc:chgData name="Laia Surralles Solsona" userId="5b079a50-c30e-426c-81c1-9a1baf43d982" providerId="ADAL" clId="{406C2438-E86B-4C43-B7CE-222BCCC33386}" dt="2025-04-10T08:23:45.981" v="2122" actId="2696"/>
        <pc:sldMkLst>
          <pc:docMk/>
          <pc:sldMk cId="2398975159" sldId="2147473442"/>
        </pc:sldMkLst>
        <pc:spChg chg="del">
          <ac:chgData name="Laia Surralles Solsona" userId="5b079a50-c30e-426c-81c1-9a1baf43d982" providerId="ADAL" clId="{406C2438-E86B-4C43-B7CE-222BCCC33386}" dt="2025-04-09T10:38:27.443" v="2072" actId="478"/>
          <ac:spMkLst>
            <pc:docMk/>
            <pc:sldMk cId="2398975159" sldId="2147473442"/>
            <ac:spMk id="2" creationId="{6029857A-287D-A0C7-55D4-AD596CE666BB}"/>
          </ac:spMkLst>
        </pc:spChg>
        <pc:spChg chg="del">
          <ac:chgData name="Laia Surralles Solsona" userId="5b079a50-c30e-426c-81c1-9a1baf43d982" providerId="ADAL" clId="{406C2438-E86B-4C43-B7CE-222BCCC33386}" dt="2025-04-09T10:38:28.388" v="2073" actId="478"/>
          <ac:spMkLst>
            <pc:docMk/>
            <pc:sldMk cId="2398975159" sldId="2147473442"/>
            <ac:spMk id="3" creationId="{6B3C33A3-F045-C3CB-6931-8DE75DBE8F93}"/>
          </ac:spMkLst>
        </pc:spChg>
        <pc:picChg chg="add del">
          <ac:chgData name="Laia Surralles Solsona" userId="5b079a50-c30e-426c-81c1-9a1baf43d982" providerId="ADAL" clId="{406C2438-E86B-4C43-B7CE-222BCCC33386}" dt="2025-04-09T10:38:43.040" v="2079" actId="22"/>
          <ac:picMkLst>
            <pc:docMk/>
            <pc:sldMk cId="2398975159" sldId="2147473442"/>
            <ac:picMk id="5" creationId="{E1973A02-45C1-ADAD-54F6-4E54DF7DF601}"/>
          </ac:picMkLst>
        </pc:picChg>
        <pc:picChg chg="add del">
          <ac:chgData name="Laia Surralles Solsona" userId="5b079a50-c30e-426c-81c1-9a1baf43d982" providerId="ADAL" clId="{406C2438-E86B-4C43-B7CE-222BCCC33386}" dt="2025-04-09T10:38:41.024" v="2078" actId="22"/>
          <ac:picMkLst>
            <pc:docMk/>
            <pc:sldMk cId="2398975159" sldId="2147473442"/>
            <ac:picMk id="7" creationId="{1A193706-74BA-C4E9-028D-51F6136DAD6E}"/>
          </ac:picMkLst>
        </pc:picChg>
        <pc:picChg chg="add mod">
          <ac:chgData name="Laia Surralles Solsona" userId="5b079a50-c30e-426c-81c1-9a1baf43d982" providerId="ADAL" clId="{406C2438-E86B-4C43-B7CE-222BCCC33386}" dt="2025-04-09T10:40:07.237" v="2086" actId="14100"/>
          <ac:picMkLst>
            <pc:docMk/>
            <pc:sldMk cId="2398975159" sldId="2147473442"/>
            <ac:picMk id="9" creationId="{E11FE3D4-85EE-984F-E2CF-FCEDAA24EFCE}"/>
          </ac:picMkLst>
        </pc:picChg>
      </pc:sldChg>
      <pc:sldChg chg="addSp add del mod">
        <pc:chgData name="Laia Surralles Solsona" userId="5b079a50-c30e-426c-81c1-9a1baf43d982" providerId="ADAL" clId="{406C2438-E86B-4C43-B7CE-222BCCC33386}" dt="2025-04-10T08:23:45.981" v="2122" actId="2696"/>
        <pc:sldMkLst>
          <pc:docMk/>
          <pc:sldMk cId="2124372728" sldId="2147473443"/>
        </pc:sldMkLst>
        <pc:picChg chg="add">
          <ac:chgData name="Laia Surralles Solsona" userId="5b079a50-c30e-426c-81c1-9a1baf43d982" providerId="ADAL" clId="{406C2438-E86B-4C43-B7CE-222BCCC33386}" dt="2025-04-09T10:40:45.732" v="2087" actId="22"/>
          <ac:picMkLst>
            <pc:docMk/>
            <pc:sldMk cId="2124372728" sldId="2147473443"/>
            <ac:picMk id="3" creationId="{F9CFB73D-D078-0B64-420A-0A9D50B8FFF6}"/>
          </ac:picMkLst>
        </pc:picChg>
      </pc:sldChg>
      <pc:sldChg chg="addSp add del mod">
        <pc:chgData name="Laia Surralles Solsona" userId="5b079a50-c30e-426c-81c1-9a1baf43d982" providerId="ADAL" clId="{406C2438-E86B-4C43-B7CE-222BCCC33386}" dt="2025-04-10T08:23:45.981" v="2122" actId="2696"/>
        <pc:sldMkLst>
          <pc:docMk/>
          <pc:sldMk cId="2208899399" sldId="2147473444"/>
        </pc:sldMkLst>
        <pc:picChg chg="add">
          <ac:chgData name="Laia Surralles Solsona" userId="5b079a50-c30e-426c-81c1-9a1baf43d982" providerId="ADAL" clId="{406C2438-E86B-4C43-B7CE-222BCCC33386}" dt="2025-04-09T10:41:12.100" v="2088" actId="22"/>
          <ac:picMkLst>
            <pc:docMk/>
            <pc:sldMk cId="2208899399" sldId="2147473444"/>
            <ac:picMk id="3" creationId="{2B7EFFC9-2CE8-9D11-1474-401CCCF41AF1}"/>
          </ac:picMkLst>
        </pc:picChg>
      </pc:sldChg>
      <pc:sldChg chg="add del">
        <pc:chgData name="Laia Surralles Solsona" userId="5b079a50-c30e-426c-81c1-9a1baf43d982" providerId="ADAL" clId="{406C2438-E86B-4C43-B7CE-222BCCC33386}" dt="2025-04-10T08:28:01.415" v="2124" actId="2696"/>
        <pc:sldMkLst>
          <pc:docMk/>
          <pc:sldMk cId="0" sldId="2147473445"/>
        </pc:sldMkLst>
      </pc:sldChg>
      <pc:sldChg chg="add del">
        <pc:chgData name="Laia Surralles Solsona" userId="5b079a50-c30e-426c-81c1-9a1baf43d982" providerId="ADAL" clId="{406C2438-E86B-4C43-B7CE-222BCCC33386}" dt="2025-04-10T08:28:01.415" v="2124" actId="2696"/>
        <pc:sldMkLst>
          <pc:docMk/>
          <pc:sldMk cId="0" sldId="2147473446"/>
        </pc:sldMkLst>
      </pc:sldChg>
      <pc:sldChg chg="add del">
        <pc:chgData name="Laia Surralles Solsona" userId="5b079a50-c30e-426c-81c1-9a1baf43d982" providerId="ADAL" clId="{406C2438-E86B-4C43-B7CE-222BCCC33386}" dt="2025-04-10T08:28:01.415" v="2124" actId="2696"/>
        <pc:sldMkLst>
          <pc:docMk/>
          <pc:sldMk cId="0" sldId="2147473447"/>
        </pc:sldMkLst>
      </pc:sldChg>
      <pc:sldChg chg="add del">
        <pc:chgData name="Laia Surralles Solsona" userId="5b079a50-c30e-426c-81c1-9a1baf43d982" providerId="ADAL" clId="{406C2438-E86B-4C43-B7CE-222BCCC33386}" dt="2025-04-10T08:28:01.415" v="2124" actId="2696"/>
        <pc:sldMkLst>
          <pc:docMk/>
          <pc:sldMk cId="0" sldId="2147473448"/>
        </pc:sldMkLst>
      </pc:sldChg>
      <pc:sldChg chg="add del">
        <pc:chgData name="Laia Surralles Solsona" userId="5b079a50-c30e-426c-81c1-9a1baf43d982" providerId="ADAL" clId="{406C2438-E86B-4C43-B7CE-222BCCC33386}" dt="2025-04-10T08:28:01.415" v="2124" actId="2696"/>
        <pc:sldMkLst>
          <pc:docMk/>
          <pc:sldMk cId="0" sldId="2147473449"/>
        </pc:sldMkLst>
      </pc:sldChg>
      <pc:sldChg chg="add del">
        <pc:chgData name="Laia Surralles Solsona" userId="5b079a50-c30e-426c-81c1-9a1baf43d982" providerId="ADAL" clId="{406C2438-E86B-4C43-B7CE-222BCCC33386}" dt="2025-04-09T14:10:46.898" v="2111"/>
        <pc:sldMkLst>
          <pc:docMk/>
          <pc:sldMk cId="1480968318" sldId="2147473450"/>
        </pc:sldMkLst>
      </pc:sldChg>
      <pc:sldChg chg="add del">
        <pc:chgData name="Laia Surralles Solsona" userId="5b079a50-c30e-426c-81c1-9a1baf43d982" providerId="ADAL" clId="{406C2438-E86B-4C43-B7CE-222BCCC33386}" dt="2025-04-10T14:09:42.307" v="2174" actId="47"/>
        <pc:sldMkLst>
          <pc:docMk/>
          <pc:sldMk cId="1646788000" sldId="2147473450"/>
        </pc:sldMkLst>
      </pc:sldChg>
      <pc:sldChg chg="add">
        <pc:chgData name="Laia Surralles Solsona" userId="5b079a50-c30e-426c-81c1-9a1baf43d982" providerId="ADAL" clId="{406C2438-E86B-4C43-B7CE-222BCCC33386}" dt="2025-04-10T08:24:00.916" v="2123"/>
        <pc:sldMkLst>
          <pc:docMk/>
          <pc:sldMk cId="0" sldId="2147473451"/>
        </pc:sldMkLst>
      </pc:sldChg>
      <pc:sldChg chg="add del">
        <pc:chgData name="Laia Surralles Solsona" userId="5b079a50-c30e-426c-81c1-9a1baf43d982" providerId="ADAL" clId="{406C2438-E86B-4C43-B7CE-222BCCC33386}" dt="2025-04-09T14:10:46.898" v="2111"/>
        <pc:sldMkLst>
          <pc:docMk/>
          <pc:sldMk cId="2081072602" sldId="2147473451"/>
        </pc:sldMkLst>
      </pc:sldChg>
      <pc:sldChg chg="add">
        <pc:chgData name="Laia Surralles Solsona" userId="5b079a50-c30e-426c-81c1-9a1baf43d982" providerId="ADAL" clId="{406C2438-E86B-4C43-B7CE-222BCCC33386}" dt="2025-04-10T08:24:00.916" v="2123"/>
        <pc:sldMkLst>
          <pc:docMk/>
          <pc:sldMk cId="0" sldId="2147473452"/>
        </pc:sldMkLst>
      </pc:sldChg>
      <pc:sldChg chg="add del">
        <pc:chgData name="Laia Surralles Solsona" userId="5b079a50-c30e-426c-81c1-9a1baf43d982" providerId="ADAL" clId="{406C2438-E86B-4C43-B7CE-222BCCC33386}" dt="2025-04-09T14:10:46.898" v="2111"/>
        <pc:sldMkLst>
          <pc:docMk/>
          <pc:sldMk cId="4200371291" sldId="2147473452"/>
        </pc:sldMkLst>
      </pc:sldChg>
      <pc:sldChg chg="add">
        <pc:chgData name="Laia Surralles Solsona" userId="5b079a50-c30e-426c-81c1-9a1baf43d982" providerId="ADAL" clId="{406C2438-E86B-4C43-B7CE-222BCCC33386}" dt="2025-04-10T08:24:00.916" v="2123"/>
        <pc:sldMkLst>
          <pc:docMk/>
          <pc:sldMk cId="0" sldId="2147473453"/>
        </pc:sldMkLst>
      </pc:sldChg>
      <pc:sldChg chg="add del">
        <pc:chgData name="Laia Surralles Solsona" userId="5b079a50-c30e-426c-81c1-9a1baf43d982" providerId="ADAL" clId="{406C2438-E86B-4C43-B7CE-222BCCC33386}" dt="2025-04-09T14:10:46.898" v="2111"/>
        <pc:sldMkLst>
          <pc:docMk/>
          <pc:sldMk cId="117501623" sldId="2147473453"/>
        </pc:sldMkLst>
      </pc:sldChg>
      <pc:sldChg chg="add">
        <pc:chgData name="Laia Surralles Solsona" userId="5b079a50-c30e-426c-81c1-9a1baf43d982" providerId="ADAL" clId="{406C2438-E86B-4C43-B7CE-222BCCC33386}" dt="2025-04-10T08:24:00.916" v="2123"/>
        <pc:sldMkLst>
          <pc:docMk/>
          <pc:sldMk cId="0" sldId="2147473454"/>
        </pc:sldMkLst>
      </pc:sldChg>
      <pc:sldChg chg="modSp add del mod">
        <pc:chgData name="Laia Surralles Solsona" userId="5b079a50-c30e-426c-81c1-9a1baf43d982" providerId="ADAL" clId="{406C2438-E86B-4C43-B7CE-222BCCC33386}" dt="2025-04-09T14:10:46.898" v="2111"/>
        <pc:sldMkLst>
          <pc:docMk/>
          <pc:sldMk cId="4229766077" sldId="2147473454"/>
        </pc:sldMkLst>
        <pc:spChg chg="mod">
          <ac:chgData name="Laia Surralles Solsona" userId="5b079a50-c30e-426c-81c1-9a1baf43d982" providerId="ADAL" clId="{406C2438-E86B-4C43-B7CE-222BCCC33386}" dt="2025-04-09T14:10:46.898" v="2111"/>
          <ac:spMkLst>
            <pc:docMk/>
            <pc:sldMk cId="4229766077" sldId="2147473454"/>
            <ac:spMk id="3" creationId="{B5673879-85FF-ECB0-E76A-5A375396FB23}"/>
          </ac:spMkLst>
        </pc:spChg>
      </pc:sldChg>
      <pc:sldChg chg="add">
        <pc:chgData name="Laia Surralles Solsona" userId="5b079a50-c30e-426c-81c1-9a1baf43d982" providerId="ADAL" clId="{406C2438-E86B-4C43-B7CE-222BCCC33386}" dt="2025-04-10T08:24:00.916" v="2123"/>
        <pc:sldMkLst>
          <pc:docMk/>
          <pc:sldMk cId="0" sldId="2147473455"/>
        </pc:sldMkLst>
      </pc:sldChg>
      <pc:sldChg chg="add del">
        <pc:chgData name="Laia Surralles Solsona" userId="5b079a50-c30e-426c-81c1-9a1baf43d982" providerId="ADAL" clId="{406C2438-E86B-4C43-B7CE-222BCCC33386}" dt="2025-04-09T14:10:46.898" v="2111"/>
        <pc:sldMkLst>
          <pc:docMk/>
          <pc:sldMk cId="3693442831" sldId="2147473455"/>
        </pc:sldMkLst>
      </pc:sldChg>
      <pc:sldChg chg="modSp add mod">
        <pc:chgData name="Laia Surralles Solsona" userId="5b079a50-c30e-426c-81c1-9a1baf43d982" providerId="ADAL" clId="{406C2438-E86B-4C43-B7CE-222BCCC33386}" dt="2025-04-10T12:25:58.090" v="2157" actId="1076"/>
        <pc:sldMkLst>
          <pc:docMk/>
          <pc:sldMk cId="0" sldId="2147473456"/>
        </pc:sldMkLst>
        <pc:spChg chg="mod">
          <ac:chgData name="Laia Surralles Solsona" userId="5b079a50-c30e-426c-81c1-9a1baf43d982" providerId="ADAL" clId="{406C2438-E86B-4C43-B7CE-222BCCC33386}" dt="2025-04-10T12:25:58.090" v="2157" actId="1076"/>
          <ac:spMkLst>
            <pc:docMk/>
            <pc:sldMk cId="0" sldId="2147473456"/>
            <ac:spMk id="756" creationId="{00000000-0000-0000-0000-000000000000}"/>
          </ac:spMkLst>
        </pc:spChg>
      </pc:sldChg>
      <pc:sldChg chg="modSp add del mod">
        <pc:chgData name="Laia Surralles Solsona" userId="5b079a50-c30e-426c-81c1-9a1baf43d982" providerId="ADAL" clId="{406C2438-E86B-4C43-B7CE-222BCCC33386}" dt="2025-04-09T14:10:46.898" v="2111"/>
        <pc:sldMkLst>
          <pc:docMk/>
          <pc:sldMk cId="2775545609" sldId="2147473456"/>
        </pc:sldMkLst>
        <pc:spChg chg="mod">
          <ac:chgData name="Laia Surralles Solsona" userId="5b079a50-c30e-426c-81c1-9a1baf43d982" providerId="ADAL" clId="{406C2438-E86B-4C43-B7CE-222BCCC33386}" dt="2025-04-09T14:10:46.898" v="2111"/>
          <ac:spMkLst>
            <pc:docMk/>
            <pc:sldMk cId="2775545609" sldId="2147473456"/>
            <ac:spMk id="3" creationId="{869A898A-9CA2-24B7-D66B-C4502C6A93C1}"/>
          </ac:spMkLst>
        </pc:spChg>
      </pc:sldChg>
      <pc:sldChg chg="add">
        <pc:chgData name="Laia Surralles Solsona" userId="5b079a50-c30e-426c-81c1-9a1baf43d982" providerId="ADAL" clId="{406C2438-E86B-4C43-B7CE-222BCCC33386}" dt="2025-04-10T08:28:13.727" v="2125"/>
        <pc:sldMkLst>
          <pc:docMk/>
          <pc:sldMk cId="0" sldId="2147473457"/>
        </pc:sldMkLst>
      </pc:sldChg>
      <pc:sldChg chg="modSp add del mod">
        <pc:chgData name="Laia Surralles Solsona" userId="5b079a50-c30e-426c-81c1-9a1baf43d982" providerId="ADAL" clId="{406C2438-E86B-4C43-B7CE-222BCCC33386}" dt="2025-04-09T14:10:46.898" v="2111"/>
        <pc:sldMkLst>
          <pc:docMk/>
          <pc:sldMk cId="1293475100" sldId="2147473457"/>
        </pc:sldMkLst>
        <pc:spChg chg="mod">
          <ac:chgData name="Laia Surralles Solsona" userId="5b079a50-c30e-426c-81c1-9a1baf43d982" providerId="ADAL" clId="{406C2438-E86B-4C43-B7CE-222BCCC33386}" dt="2025-04-09T14:10:46.898" v="2111"/>
          <ac:spMkLst>
            <pc:docMk/>
            <pc:sldMk cId="1293475100" sldId="2147473457"/>
            <ac:spMk id="3" creationId="{BC69F9BF-CD56-AB5F-5B7F-54AC03B7B94F}"/>
          </ac:spMkLst>
        </pc:spChg>
      </pc:sldChg>
      <pc:sldChg chg="modSp add mod">
        <pc:chgData name="Laia Surralles Solsona" userId="5b079a50-c30e-426c-81c1-9a1baf43d982" providerId="ADAL" clId="{406C2438-E86B-4C43-B7CE-222BCCC33386}" dt="2025-04-10T12:27:39.065" v="2172" actId="1076"/>
        <pc:sldMkLst>
          <pc:docMk/>
          <pc:sldMk cId="0" sldId="2147473458"/>
        </pc:sldMkLst>
        <pc:spChg chg="mod">
          <ac:chgData name="Laia Surralles Solsona" userId="5b079a50-c30e-426c-81c1-9a1baf43d982" providerId="ADAL" clId="{406C2438-E86B-4C43-B7CE-222BCCC33386}" dt="2025-04-10T12:27:39.065" v="2172" actId="1076"/>
          <ac:spMkLst>
            <pc:docMk/>
            <pc:sldMk cId="0" sldId="2147473458"/>
            <ac:spMk id="1090" creationId="{00000000-0000-0000-0000-000000000000}"/>
          </ac:spMkLst>
        </pc:spChg>
      </pc:sldChg>
      <pc:sldChg chg="add">
        <pc:chgData name="Laia Surralles Solsona" userId="5b079a50-c30e-426c-81c1-9a1baf43d982" providerId="ADAL" clId="{406C2438-E86B-4C43-B7CE-222BCCC33386}" dt="2025-04-10T08:28:13.727" v="2125"/>
        <pc:sldMkLst>
          <pc:docMk/>
          <pc:sldMk cId="0" sldId="2147473459"/>
        </pc:sldMkLst>
      </pc:sldChg>
      <pc:sldChg chg="add">
        <pc:chgData name="Laia Surralles Solsona" userId="5b079a50-c30e-426c-81c1-9a1baf43d982" providerId="ADAL" clId="{406C2438-E86B-4C43-B7CE-222BCCC33386}" dt="2025-04-10T08:28:13.727" v="2125"/>
        <pc:sldMkLst>
          <pc:docMk/>
          <pc:sldMk cId="0" sldId="2147473460"/>
        </pc:sldMkLst>
      </pc:sldChg>
      <pc:sldChg chg="add">
        <pc:chgData name="Laia Surralles Solsona" userId="5b079a50-c30e-426c-81c1-9a1baf43d982" providerId="ADAL" clId="{406C2438-E86B-4C43-B7CE-222BCCC33386}" dt="2025-04-10T10:08:13.070" v="2126"/>
        <pc:sldMkLst>
          <pc:docMk/>
          <pc:sldMk cId="365209984" sldId="2147473461"/>
        </pc:sldMkLst>
      </pc:sldChg>
      <pc:sldChg chg="add">
        <pc:chgData name="Laia Surralles Solsona" userId="5b079a50-c30e-426c-81c1-9a1baf43d982" providerId="ADAL" clId="{406C2438-E86B-4C43-B7CE-222BCCC33386}" dt="2025-04-10T10:08:13.070" v="2126"/>
        <pc:sldMkLst>
          <pc:docMk/>
          <pc:sldMk cId="573792186" sldId="2147473462"/>
        </pc:sldMkLst>
      </pc:sldChg>
      <pc:sldChg chg="add">
        <pc:chgData name="Laia Surralles Solsona" userId="5b079a50-c30e-426c-81c1-9a1baf43d982" providerId="ADAL" clId="{406C2438-E86B-4C43-B7CE-222BCCC33386}" dt="2025-04-10T10:08:13.070" v="2126"/>
        <pc:sldMkLst>
          <pc:docMk/>
          <pc:sldMk cId="1883474726" sldId="2147473463"/>
        </pc:sldMkLst>
      </pc:sldChg>
      <pc:sldChg chg="add">
        <pc:chgData name="Laia Surralles Solsona" userId="5b079a50-c30e-426c-81c1-9a1baf43d982" providerId="ADAL" clId="{406C2438-E86B-4C43-B7CE-222BCCC33386}" dt="2025-04-10T10:08:13.070" v="2126"/>
        <pc:sldMkLst>
          <pc:docMk/>
          <pc:sldMk cId="3213297362" sldId="2147473464"/>
        </pc:sldMkLst>
      </pc:sldChg>
      <pc:sldChg chg="add">
        <pc:chgData name="Laia Surralles Solsona" userId="5b079a50-c30e-426c-81c1-9a1baf43d982" providerId="ADAL" clId="{406C2438-E86B-4C43-B7CE-222BCCC33386}" dt="2025-04-10T10:08:13.070" v="2126"/>
        <pc:sldMkLst>
          <pc:docMk/>
          <pc:sldMk cId="4099984485" sldId="2147473465"/>
        </pc:sldMkLst>
      </pc:sldChg>
      <pc:sldChg chg="add">
        <pc:chgData name="Laia Surralles Solsona" userId="5b079a50-c30e-426c-81c1-9a1baf43d982" providerId="ADAL" clId="{406C2438-E86B-4C43-B7CE-222BCCC33386}" dt="2025-04-10T11:43:25.506" v="2129"/>
        <pc:sldMkLst>
          <pc:docMk/>
          <pc:sldMk cId="2207125563" sldId="2147473466"/>
        </pc:sldMkLst>
      </pc:sldChg>
      <pc:sldChg chg="add">
        <pc:chgData name="Laia Surralles Solsona" userId="5b079a50-c30e-426c-81c1-9a1baf43d982" providerId="ADAL" clId="{406C2438-E86B-4C43-B7CE-222BCCC33386}" dt="2025-04-10T11:43:25.506" v="2129"/>
        <pc:sldMkLst>
          <pc:docMk/>
          <pc:sldMk cId="1808816463" sldId="2147473467"/>
        </pc:sldMkLst>
      </pc:sldChg>
      <pc:sldChg chg="add">
        <pc:chgData name="Laia Surralles Solsona" userId="5b079a50-c30e-426c-81c1-9a1baf43d982" providerId="ADAL" clId="{406C2438-E86B-4C43-B7CE-222BCCC33386}" dt="2025-04-10T14:09:39.814" v="2173"/>
        <pc:sldMkLst>
          <pc:docMk/>
          <pc:sldMk cId="282052805" sldId="2147473468"/>
        </pc:sldMkLst>
      </pc:sldChg>
      <pc:sldChg chg="add">
        <pc:chgData name="Laia Surralles Solsona" userId="5b079a50-c30e-426c-81c1-9a1baf43d982" providerId="ADAL" clId="{406C2438-E86B-4C43-B7CE-222BCCC33386}" dt="2025-04-10T14:09:56.759" v="2175"/>
        <pc:sldMkLst>
          <pc:docMk/>
          <pc:sldMk cId="948805440" sldId="2147473469"/>
        </pc:sldMkLst>
      </pc:sldChg>
      <pc:sldChg chg="add">
        <pc:chgData name="Laia Surralles Solsona" userId="5b079a50-c30e-426c-81c1-9a1baf43d982" providerId="ADAL" clId="{406C2438-E86B-4C43-B7CE-222BCCC33386}" dt="2025-04-10T14:09:56.759" v="2175"/>
        <pc:sldMkLst>
          <pc:docMk/>
          <pc:sldMk cId="0" sldId="2147473470"/>
        </pc:sldMkLst>
      </pc:sldChg>
      <pc:sldMasterChg chg="del delSldLayout">
        <pc:chgData name="Laia Surralles Solsona" userId="5b079a50-c30e-426c-81c1-9a1baf43d982" providerId="ADAL" clId="{406C2438-E86B-4C43-B7CE-222BCCC33386}" dt="2025-04-09T10:41:20.653" v="2089" actId="47"/>
        <pc:sldMasterMkLst>
          <pc:docMk/>
          <pc:sldMasterMk cId="4067629041" sldId="2147483684"/>
        </pc:sldMasterMkLst>
        <pc:sldLayoutChg chg="del">
          <pc:chgData name="Laia Surralles Solsona" userId="5b079a50-c30e-426c-81c1-9a1baf43d982" providerId="ADAL" clId="{406C2438-E86B-4C43-B7CE-222BCCC33386}" dt="2025-04-09T10:41:20.653" v="2089" actId="47"/>
          <pc:sldLayoutMkLst>
            <pc:docMk/>
            <pc:sldMasterMk cId="4067629041" sldId="2147483684"/>
            <pc:sldLayoutMk cId="2940965202" sldId="2147483685"/>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2415253480" sldId="2147483686"/>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1543652232" sldId="2147483687"/>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2185817357" sldId="2147483688"/>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3461414649" sldId="2147483689"/>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705045274" sldId="2147483690"/>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3715740658" sldId="2147483691"/>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2026063308" sldId="2147483692"/>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2430947576" sldId="2147483693"/>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770789241" sldId="2147483694"/>
          </pc:sldLayoutMkLst>
        </pc:sldLayoutChg>
        <pc:sldLayoutChg chg="del">
          <pc:chgData name="Laia Surralles Solsona" userId="5b079a50-c30e-426c-81c1-9a1baf43d982" providerId="ADAL" clId="{406C2438-E86B-4C43-B7CE-222BCCC33386}" dt="2025-04-09T10:41:20.653" v="2089" actId="47"/>
          <pc:sldLayoutMkLst>
            <pc:docMk/>
            <pc:sldMasterMk cId="4067629041" sldId="2147483684"/>
            <pc:sldLayoutMk cId="3135412599" sldId="2147483695"/>
          </pc:sldLayoutMkLst>
        </pc:sldLayoutChg>
      </pc:sldMasterChg>
      <pc:sldMasterChg chg="del delSldLayout">
        <pc:chgData name="Laia Surralles Solsona" userId="5b079a50-c30e-426c-81c1-9a1baf43d982" providerId="ADAL" clId="{406C2438-E86B-4C43-B7CE-222BCCC33386}" dt="2025-04-07T11:38:23.320" v="1388" actId="47"/>
        <pc:sldMasterMkLst>
          <pc:docMk/>
          <pc:sldMasterMk cId="780239863" sldId="2147483696"/>
        </pc:sldMasterMkLst>
        <pc:sldLayoutChg chg="del">
          <pc:chgData name="Laia Surralles Solsona" userId="5b079a50-c30e-426c-81c1-9a1baf43d982" providerId="ADAL" clId="{406C2438-E86B-4C43-B7CE-222BCCC33386}" dt="2025-04-07T11:38:22.371" v="1387" actId="47"/>
          <pc:sldLayoutMkLst>
            <pc:docMk/>
            <pc:sldMasterMk cId="780239863" sldId="2147483696"/>
            <pc:sldLayoutMk cId="1650941014" sldId="2147483697"/>
          </pc:sldLayoutMkLst>
        </pc:sldLayoutChg>
        <pc:sldLayoutChg chg="del">
          <pc:chgData name="Laia Surralles Solsona" userId="5b079a50-c30e-426c-81c1-9a1baf43d982" providerId="ADAL" clId="{406C2438-E86B-4C43-B7CE-222BCCC33386}" dt="2025-04-07T11:38:19.375" v="1380" actId="47"/>
          <pc:sldLayoutMkLst>
            <pc:docMk/>
            <pc:sldMasterMk cId="780239863" sldId="2147483696"/>
            <pc:sldLayoutMk cId="2974802838" sldId="214748369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069785290" sldId="214748369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384298479" sldId="214748370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103191397" sldId="2147483701"/>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108158237" sldId="2147483702"/>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068680420" sldId="2147483703"/>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897795864" sldId="2147483704"/>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600122385" sldId="2147483705"/>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108958414" sldId="2147483706"/>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035058330" sldId="2147483707"/>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80896320" sldId="214748370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051889596" sldId="214748370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77899382" sldId="214748371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856328879" sldId="2147483711"/>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809521549" sldId="2147483712"/>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181964970" sldId="2147483713"/>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801343247" sldId="2147483714"/>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515813723" sldId="2147483715"/>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598329561" sldId="2147483716"/>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211093892" sldId="2147483717"/>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678023714" sldId="214748371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911364982" sldId="214748371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110298152" sldId="214748372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772040677" sldId="2147483721"/>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050484544" sldId="2147483722"/>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520643466" sldId="2147483723"/>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888253696" sldId="2147483724"/>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610497709" sldId="2147483725"/>
          </pc:sldLayoutMkLst>
        </pc:sldLayoutChg>
        <pc:sldLayoutChg chg="del">
          <pc:chgData name="Laia Surralles Solsona" userId="5b079a50-c30e-426c-81c1-9a1baf43d982" providerId="ADAL" clId="{406C2438-E86B-4C43-B7CE-222BCCC33386}" dt="2025-04-07T11:38:18.880" v="1378" actId="47"/>
          <pc:sldLayoutMkLst>
            <pc:docMk/>
            <pc:sldMasterMk cId="780239863" sldId="2147483696"/>
            <pc:sldLayoutMk cId="909204627" sldId="2147483726"/>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069226416" sldId="2147483727"/>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03514037" sldId="214748372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777706251" sldId="214748372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90641715" sldId="214748373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695387188" sldId="2147483731"/>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269783477" sldId="2147483732"/>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663455423" sldId="2147483733"/>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456425274" sldId="2147483734"/>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0490758" sldId="2147483735"/>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138266964" sldId="2147483736"/>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222065588" sldId="2147483737"/>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85633522" sldId="214748373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437569965" sldId="214748373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721090393" sldId="214748374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690448727" sldId="2147483741"/>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5120565" sldId="2147483742"/>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059963110" sldId="2147483743"/>
          </pc:sldLayoutMkLst>
        </pc:sldLayoutChg>
        <pc:sldLayoutChg chg="del">
          <pc:chgData name="Laia Surralles Solsona" userId="5b079a50-c30e-426c-81c1-9a1baf43d982" providerId="ADAL" clId="{406C2438-E86B-4C43-B7CE-222BCCC33386}" dt="2025-04-07T11:38:20.475" v="1383" actId="47"/>
          <pc:sldLayoutMkLst>
            <pc:docMk/>
            <pc:sldMasterMk cId="780239863" sldId="2147483696"/>
            <pc:sldLayoutMk cId="3392993160" sldId="2147483744"/>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376668528" sldId="2147483745"/>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432774046" sldId="2147483746"/>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49930523" sldId="2147483747"/>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690556185" sldId="2147483748"/>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2104996992" sldId="2147483749"/>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1315768769" sldId="2147483750"/>
          </pc:sldLayoutMkLst>
        </pc:sldLayoutChg>
        <pc:sldLayoutChg chg="del">
          <pc:chgData name="Laia Surralles Solsona" userId="5b079a50-c30e-426c-81c1-9a1baf43d982" providerId="ADAL" clId="{406C2438-E86B-4C43-B7CE-222BCCC33386}" dt="2025-04-07T11:38:23.320" v="1388" actId="47"/>
          <pc:sldLayoutMkLst>
            <pc:docMk/>
            <pc:sldMasterMk cId="780239863" sldId="2147483696"/>
            <pc:sldLayoutMk cId="3828302069" sldId="2147483751"/>
          </pc:sldLayoutMkLst>
        </pc:sldLayoutChg>
        <pc:sldLayoutChg chg="del">
          <pc:chgData name="Laia Surralles Solsona" userId="5b079a50-c30e-426c-81c1-9a1baf43d982" providerId="ADAL" clId="{406C2438-E86B-4C43-B7CE-222BCCC33386}" dt="2025-04-07T11:38:20.765" v="1384" actId="47"/>
          <pc:sldLayoutMkLst>
            <pc:docMk/>
            <pc:sldMasterMk cId="780239863" sldId="2147483696"/>
            <pc:sldLayoutMk cId="4184150820" sldId="2147483752"/>
          </pc:sldLayoutMkLst>
        </pc:sldLayoutChg>
        <pc:sldLayoutChg chg="del">
          <pc:chgData name="Laia Surralles Solsona" userId="5b079a50-c30e-426c-81c1-9a1baf43d982" providerId="ADAL" clId="{406C2438-E86B-4C43-B7CE-222BCCC33386}" dt="2025-04-07T11:38:17.138" v="1373" actId="47"/>
          <pc:sldLayoutMkLst>
            <pc:docMk/>
            <pc:sldMasterMk cId="780239863" sldId="2147483696"/>
            <pc:sldLayoutMk cId="1440254703" sldId="2147483753"/>
          </pc:sldLayoutMkLst>
        </pc:sldLayoutChg>
      </pc:sldMasterChg>
      <pc:sldMasterChg chg="del delSldLayout">
        <pc:chgData name="Laia Surralles Solsona" userId="5b079a50-c30e-426c-81c1-9a1baf43d982" providerId="ADAL" clId="{406C2438-E86B-4C43-B7CE-222BCCC33386}" dt="2025-04-07T11:39:19.402" v="1433" actId="47"/>
        <pc:sldMasterMkLst>
          <pc:docMk/>
          <pc:sldMasterMk cId="742107192" sldId="2147483754"/>
        </pc:sldMasterMkLst>
        <pc:sldLayoutChg chg="del">
          <pc:chgData name="Laia Surralles Solsona" userId="5b079a50-c30e-426c-81c1-9a1baf43d982" providerId="ADAL" clId="{406C2438-E86B-4C43-B7CE-222BCCC33386}" dt="2025-04-07T11:39:19.402" v="1433" actId="47"/>
          <pc:sldLayoutMkLst>
            <pc:docMk/>
            <pc:sldMasterMk cId="742107192" sldId="2147483754"/>
            <pc:sldLayoutMk cId="1208092782" sldId="2147483755"/>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814422486" sldId="2147483756"/>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869161673" sldId="2147483757"/>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576836729" sldId="2147483758"/>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997609621" sldId="2147483759"/>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3801917684" sldId="2147483760"/>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436558260" sldId="2147483761"/>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046824245" sldId="2147483762"/>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3574191991" sldId="2147483763"/>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563608239" sldId="2147483764"/>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356797813" sldId="2147483765"/>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3856355810" sldId="2147483766"/>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3222478523" sldId="2147483767"/>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2340021995" sldId="2147483768"/>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4097107866" sldId="2147483769"/>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871948444" sldId="2147483770"/>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2462032902" sldId="2147483771"/>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839604328" sldId="2147483772"/>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187812229" sldId="2147483773"/>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925122941" sldId="2147483774"/>
          </pc:sldLayoutMkLst>
        </pc:sldLayoutChg>
        <pc:sldLayoutChg chg="del">
          <pc:chgData name="Laia Surralles Solsona" userId="5b079a50-c30e-426c-81c1-9a1baf43d982" providerId="ADAL" clId="{406C2438-E86B-4C43-B7CE-222BCCC33386}" dt="2025-04-07T11:39:19.402" v="1433" actId="47"/>
          <pc:sldLayoutMkLst>
            <pc:docMk/>
            <pc:sldMasterMk cId="742107192" sldId="2147483754"/>
            <pc:sldLayoutMk cId="4268755338" sldId="2147483775"/>
          </pc:sldLayoutMkLst>
        </pc:sldLayoutChg>
      </pc:sldMasterChg>
      <pc:sldMasterChg chg="del delSldLayout">
        <pc:chgData name="Laia Surralles Solsona" userId="5b079a50-c30e-426c-81c1-9a1baf43d982" providerId="ADAL" clId="{406C2438-E86B-4C43-B7CE-222BCCC33386}" dt="2025-04-09T14:11:40.398" v="2113"/>
        <pc:sldMasterMkLst>
          <pc:docMk/>
          <pc:sldMasterMk cId="1990749984" sldId="2147483777"/>
        </pc:sldMasterMkLst>
        <pc:sldLayoutChg chg="del">
          <pc:chgData name="Laia Surralles Solsona" userId="5b079a50-c30e-426c-81c1-9a1baf43d982" providerId="ADAL" clId="{406C2438-E86B-4C43-B7CE-222BCCC33386}" dt="2025-04-09T14:11:40.398" v="2113"/>
          <pc:sldLayoutMkLst>
            <pc:docMk/>
            <pc:sldMasterMk cId="1990749984" sldId="2147483777"/>
            <pc:sldLayoutMk cId="244525094" sldId="2147483778"/>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1892634925" sldId="2147483779"/>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344988279" sldId="2147483780"/>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3916770171" sldId="2147483781"/>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3176933191" sldId="2147483782"/>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662167469" sldId="2147483783"/>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1404463143" sldId="2147483784"/>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2032279008" sldId="2147483785"/>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1996806790" sldId="2147483786"/>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1096590358" sldId="2147483787"/>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2660721935" sldId="2147483788"/>
          </pc:sldLayoutMkLst>
        </pc:sldLayoutChg>
        <pc:sldLayoutChg chg="del">
          <pc:chgData name="Laia Surralles Solsona" userId="5b079a50-c30e-426c-81c1-9a1baf43d982" providerId="ADAL" clId="{406C2438-E86B-4C43-B7CE-222BCCC33386}" dt="2025-04-09T14:11:40.398" v="2113"/>
          <pc:sldLayoutMkLst>
            <pc:docMk/>
            <pc:sldMasterMk cId="1990749984" sldId="2147483777"/>
            <pc:sldLayoutMk cId="4189342620" sldId="2147483789"/>
          </pc:sldLayoutMkLst>
        </pc:sldLayoutChg>
        <pc:sldLayoutChg chg="del">
          <pc:chgData name="Laia Surralles Solsona" userId="5b079a50-c30e-426c-81c1-9a1baf43d982" providerId="ADAL" clId="{406C2438-E86B-4C43-B7CE-222BCCC33386}" dt="2025-04-07T11:39:03.563" v="1431" actId="47"/>
          <pc:sldLayoutMkLst>
            <pc:docMk/>
            <pc:sldMasterMk cId="1990749984" sldId="2147483777"/>
            <pc:sldLayoutMk cId="1495733802" sldId="2147483790"/>
          </pc:sldLayoutMkLst>
        </pc:sldLayoutChg>
      </pc:sldMasterChg>
      <pc:sldMasterChg chg="del delSldLayout">
        <pc:chgData name="Laia Surralles Solsona" userId="5b079a50-c30e-426c-81c1-9a1baf43d982" providerId="ADAL" clId="{406C2438-E86B-4C43-B7CE-222BCCC33386}" dt="2025-04-10T11:43:09.630" v="2128" actId="2696"/>
        <pc:sldMasterMkLst>
          <pc:docMk/>
          <pc:sldMasterMk cId="695572593" sldId="2147483790"/>
        </pc:sldMasterMkLst>
        <pc:sldLayoutChg chg="del">
          <pc:chgData name="Laia Surralles Solsona" userId="5b079a50-c30e-426c-81c1-9a1baf43d982" providerId="ADAL" clId="{406C2438-E86B-4C43-B7CE-222BCCC33386}" dt="2025-04-10T11:43:09.630" v="2128" actId="2696"/>
          <pc:sldLayoutMkLst>
            <pc:docMk/>
            <pc:sldMasterMk cId="695572593" sldId="2147483790"/>
            <pc:sldLayoutMk cId="422247483" sldId="2147483791"/>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815057223" sldId="2147483792"/>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632045817" sldId="2147483793"/>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1295361418" sldId="2147483794"/>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3279838976" sldId="2147483795"/>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1890848369" sldId="2147483796"/>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3050218396" sldId="2147483797"/>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45895439" sldId="2147483798"/>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2543740545" sldId="2147483799"/>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4132386329" sldId="2147483800"/>
          </pc:sldLayoutMkLst>
        </pc:sldLayoutChg>
        <pc:sldLayoutChg chg="del">
          <pc:chgData name="Laia Surralles Solsona" userId="5b079a50-c30e-426c-81c1-9a1baf43d982" providerId="ADAL" clId="{406C2438-E86B-4C43-B7CE-222BCCC33386}" dt="2025-04-10T11:43:09.630" v="2128" actId="2696"/>
          <pc:sldLayoutMkLst>
            <pc:docMk/>
            <pc:sldMasterMk cId="695572593" sldId="2147483790"/>
            <pc:sldLayoutMk cId="1716759626" sldId="2147483801"/>
          </pc:sldLayoutMkLst>
        </pc:sldLayoutChg>
      </pc:sldMasterChg>
      <pc:sldMasterChg chg="del delSldLayout">
        <pc:chgData name="Laia Surralles Solsona" userId="5b079a50-c30e-426c-81c1-9a1baf43d982" providerId="ADAL" clId="{406C2438-E86B-4C43-B7CE-222BCCC33386}" dt="2025-04-07T11:39:02.527" v="1429" actId="47"/>
        <pc:sldMasterMkLst>
          <pc:docMk/>
          <pc:sldMasterMk cId="3605816455" sldId="2147483791"/>
        </pc:sldMasterMkLst>
        <pc:sldLayoutChg chg="del">
          <pc:chgData name="Laia Surralles Solsona" userId="5b079a50-c30e-426c-81c1-9a1baf43d982" providerId="ADAL" clId="{406C2438-E86B-4C43-B7CE-222BCCC33386}" dt="2025-04-07T11:39:02.527" v="1429" actId="47"/>
          <pc:sldLayoutMkLst>
            <pc:docMk/>
            <pc:sldMasterMk cId="3605816455" sldId="2147483791"/>
            <pc:sldLayoutMk cId="270233697" sldId="2147483792"/>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1126957064" sldId="2147483793"/>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52601368" sldId="2147483794"/>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476406953" sldId="2147483795"/>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3195467666" sldId="2147483796"/>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826109491" sldId="2147483797"/>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320813085" sldId="2147483798"/>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201201066" sldId="2147483799"/>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3031417967" sldId="2147483800"/>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467237237" sldId="2147483801"/>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4202999727" sldId="2147483802"/>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119783214" sldId="2147483803"/>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3386896371" sldId="2147483804"/>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1753755467" sldId="2147483805"/>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2744914475" sldId="2147483806"/>
          </pc:sldLayoutMkLst>
        </pc:sldLayoutChg>
        <pc:sldLayoutChg chg="del">
          <pc:chgData name="Laia Surralles Solsona" userId="5b079a50-c30e-426c-81c1-9a1baf43d982" providerId="ADAL" clId="{406C2438-E86B-4C43-B7CE-222BCCC33386}" dt="2025-04-07T11:39:02.527" v="1429" actId="47"/>
          <pc:sldLayoutMkLst>
            <pc:docMk/>
            <pc:sldMasterMk cId="3605816455" sldId="2147483791"/>
            <pc:sldLayoutMk cId="501586311" sldId="2147483807"/>
          </pc:sldLayoutMkLst>
        </pc:sldLayoutChg>
      </pc:sldMasterChg>
      <pc:sldMasterChg chg="del delSldLayout">
        <pc:chgData name="Laia Surralles Solsona" userId="5b079a50-c30e-426c-81c1-9a1baf43d982" providerId="ADAL" clId="{406C2438-E86B-4C43-B7CE-222BCCC33386}" dt="2025-04-07T11:38:50.524" v="1415" actId="47"/>
        <pc:sldMasterMkLst>
          <pc:docMk/>
          <pc:sldMasterMk cId="2917275882" sldId="2147483808"/>
        </pc:sldMasterMkLst>
        <pc:sldLayoutChg chg="del">
          <pc:chgData name="Laia Surralles Solsona" userId="5b079a50-c30e-426c-81c1-9a1baf43d982" providerId="ADAL" clId="{406C2438-E86B-4C43-B7CE-222BCCC33386}" dt="2025-04-07T11:38:50.524" v="1415" actId="47"/>
          <pc:sldLayoutMkLst>
            <pc:docMk/>
            <pc:sldMasterMk cId="2917275882" sldId="2147483808"/>
            <pc:sldLayoutMk cId="413856955" sldId="2147483809"/>
          </pc:sldLayoutMkLst>
        </pc:sldLayoutChg>
        <pc:sldLayoutChg chg="del">
          <pc:chgData name="Laia Surralles Solsona" userId="5b079a50-c30e-426c-81c1-9a1baf43d982" providerId="ADAL" clId="{406C2438-E86B-4C43-B7CE-222BCCC33386}" dt="2025-04-07T11:38:50.524" v="1415" actId="47"/>
          <pc:sldLayoutMkLst>
            <pc:docMk/>
            <pc:sldMasterMk cId="2917275882" sldId="2147483808"/>
            <pc:sldLayoutMk cId="2415467995" sldId="2147483810"/>
          </pc:sldLayoutMkLst>
        </pc:sldLayoutChg>
        <pc:sldLayoutChg chg="del">
          <pc:chgData name="Laia Surralles Solsona" userId="5b079a50-c30e-426c-81c1-9a1baf43d982" providerId="ADAL" clId="{406C2438-E86B-4C43-B7CE-222BCCC33386}" dt="2025-04-07T11:38:50.524" v="1415" actId="47"/>
          <pc:sldLayoutMkLst>
            <pc:docMk/>
            <pc:sldMasterMk cId="2917275882" sldId="2147483808"/>
            <pc:sldLayoutMk cId="312536125" sldId="2147483811"/>
          </pc:sldLayoutMkLst>
        </pc:sldLayoutChg>
        <pc:sldLayoutChg chg="del">
          <pc:chgData name="Laia Surralles Solsona" userId="5b079a50-c30e-426c-81c1-9a1baf43d982" providerId="ADAL" clId="{406C2438-E86B-4C43-B7CE-222BCCC33386}" dt="2025-04-07T11:38:50.524" v="1415" actId="47"/>
          <pc:sldLayoutMkLst>
            <pc:docMk/>
            <pc:sldMasterMk cId="2917275882" sldId="2147483808"/>
            <pc:sldLayoutMk cId="4194318209" sldId="2147483812"/>
          </pc:sldLayoutMkLst>
        </pc:sldLayoutChg>
        <pc:sldLayoutChg chg="del">
          <pc:chgData name="Laia Surralles Solsona" userId="5b079a50-c30e-426c-81c1-9a1baf43d982" providerId="ADAL" clId="{406C2438-E86B-4C43-B7CE-222BCCC33386}" dt="2025-04-07T11:38:50.524" v="1415" actId="47"/>
          <pc:sldLayoutMkLst>
            <pc:docMk/>
            <pc:sldMasterMk cId="2917275882" sldId="2147483808"/>
            <pc:sldLayoutMk cId="1612667692" sldId="2147483813"/>
          </pc:sldLayoutMkLst>
        </pc:sldLayoutChg>
      </pc:sldMasterChg>
      <pc:sldMasterChg chg="del delSldLayout">
        <pc:chgData name="Laia Surralles Solsona" userId="5b079a50-c30e-426c-81c1-9a1baf43d982" providerId="ADAL" clId="{406C2438-E86B-4C43-B7CE-222BCCC33386}" dt="2025-04-07T11:39:22.870" v="1434" actId="47"/>
        <pc:sldMasterMkLst>
          <pc:docMk/>
          <pc:sldMasterMk cId="1718997186" sldId="2147483814"/>
        </pc:sldMasterMkLst>
        <pc:sldLayoutChg chg="del">
          <pc:chgData name="Laia Surralles Solsona" userId="5b079a50-c30e-426c-81c1-9a1baf43d982" providerId="ADAL" clId="{406C2438-E86B-4C43-B7CE-222BCCC33386}" dt="2025-04-07T11:39:22.870" v="1434" actId="47"/>
          <pc:sldLayoutMkLst>
            <pc:docMk/>
            <pc:sldMasterMk cId="1718997186" sldId="2147483814"/>
            <pc:sldLayoutMk cId="776618216" sldId="2147483815"/>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1818364488" sldId="2147483816"/>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1135796508" sldId="2147483817"/>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3054331114" sldId="2147483818"/>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2522426216" sldId="2147483819"/>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1751906586" sldId="2147483820"/>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2289955688" sldId="2147483821"/>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1323914197" sldId="2147483822"/>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2639085967" sldId="2147483823"/>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2344142322" sldId="2147483824"/>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2820358760" sldId="2147483825"/>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1971296256" sldId="2147483826"/>
          </pc:sldLayoutMkLst>
        </pc:sldLayoutChg>
        <pc:sldLayoutChg chg="del">
          <pc:chgData name="Laia Surralles Solsona" userId="5b079a50-c30e-426c-81c1-9a1baf43d982" providerId="ADAL" clId="{406C2438-E86B-4C43-B7CE-222BCCC33386}" dt="2025-04-07T11:39:22.870" v="1434" actId="47"/>
          <pc:sldLayoutMkLst>
            <pc:docMk/>
            <pc:sldMasterMk cId="1718997186" sldId="2147483814"/>
            <pc:sldLayoutMk cId="3224368851" sldId="2147483827"/>
          </pc:sldLayoutMkLst>
        </pc:sldLayoutChg>
      </pc:sldMasterChg>
      <pc:sldMasterChg chg="del delSldLayout">
        <pc:chgData name="Laia Surralles Solsona" userId="5b079a50-c30e-426c-81c1-9a1baf43d982" providerId="ADAL" clId="{406C2438-E86B-4C43-B7CE-222BCCC33386}" dt="2025-04-10T08:28:01.415" v="2124" actId="2696"/>
        <pc:sldMasterMkLst>
          <pc:docMk/>
          <pc:sldMasterMk cId="2683843517" sldId="2147483824"/>
        </pc:sldMasterMkLst>
        <pc:sldLayoutChg chg="del">
          <pc:chgData name="Laia Surralles Solsona" userId="5b079a50-c30e-426c-81c1-9a1baf43d982" providerId="ADAL" clId="{406C2438-E86B-4C43-B7CE-222BCCC33386}" dt="2025-04-10T08:28:01.415" v="2124" actId="2696"/>
          <pc:sldLayoutMkLst>
            <pc:docMk/>
            <pc:sldMasterMk cId="2683843517" sldId="2147483824"/>
            <pc:sldLayoutMk cId="835984367" sldId="2147483825"/>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160658503" sldId="2147483826"/>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901676787" sldId="2147483827"/>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542125913" sldId="2147483828"/>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1348024" sldId="2147483829"/>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090655067" sldId="2147483830"/>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985475990" sldId="2147483831"/>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200744434" sldId="2147483832"/>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2975571581" sldId="2147483833"/>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262559611" sldId="2147483834"/>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584622765" sldId="2147483835"/>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858347271" sldId="2147483836"/>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204988456" sldId="2147483837"/>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2550186499" sldId="2147483838"/>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728863753" sldId="2147483839"/>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924050203" sldId="2147483840"/>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552051520" sldId="2147483841"/>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476237114" sldId="2147483842"/>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2318952626" sldId="2147483843"/>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680812750" sldId="2147483844"/>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067944131" sldId="2147483845"/>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115898061" sldId="2147483846"/>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1939968910" sldId="2147483847"/>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970530503" sldId="2147483848"/>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191591853" sldId="2147483849"/>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48920681" sldId="2147483850"/>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323100394" sldId="2147483851"/>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258595015" sldId="2147483852"/>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3598122788" sldId="2147483853"/>
          </pc:sldLayoutMkLst>
        </pc:sldLayoutChg>
        <pc:sldLayoutChg chg="del">
          <pc:chgData name="Laia Surralles Solsona" userId="5b079a50-c30e-426c-81c1-9a1baf43d982" providerId="ADAL" clId="{406C2438-E86B-4C43-B7CE-222BCCC33386}" dt="2025-04-10T08:28:01.415" v="2124" actId="2696"/>
          <pc:sldLayoutMkLst>
            <pc:docMk/>
            <pc:sldMasterMk cId="2683843517" sldId="2147483824"/>
            <pc:sldLayoutMk cId="47518987" sldId="2147483854"/>
          </pc:sldLayoutMkLst>
        </pc:sldLayoutChg>
      </pc:sldMasterChg>
      <pc:sldMasterChg chg="del delSldLayout">
        <pc:chgData name="Laia Surralles Solsona" userId="5b079a50-c30e-426c-81c1-9a1baf43d982" providerId="ADAL" clId="{406C2438-E86B-4C43-B7CE-222BCCC33386}" dt="2025-04-10T08:28:01.415" v="2124" actId="2696"/>
        <pc:sldMasterMkLst>
          <pc:docMk/>
          <pc:sldMasterMk cId="826571057" sldId="2147483855"/>
        </pc:sldMasterMkLst>
        <pc:sldLayoutChg chg="del">
          <pc:chgData name="Laia Surralles Solsona" userId="5b079a50-c30e-426c-81c1-9a1baf43d982" providerId="ADAL" clId="{406C2438-E86B-4C43-B7CE-222BCCC33386}" dt="2025-04-10T08:28:01.415" v="2124" actId="2696"/>
          <pc:sldLayoutMkLst>
            <pc:docMk/>
            <pc:sldMasterMk cId="826571057" sldId="2147483855"/>
            <pc:sldLayoutMk cId="755011737" sldId="2147483856"/>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741053707" sldId="2147483857"/>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631492642" sldId="2147483858"/>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874256619" sldId="2147483859"/>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161096001" sldId="2147483860"/>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102473886" sldId="2147483861"/>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688679650" sldId="2147483862"/>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053994391" sldId="2147483863"/>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034083857" sldId="2147483864"/>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560619626" sldId="2147483865"/>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777012107" sldId="2147483866"/>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890373677" sldId="2147483867"/>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867948503" sldId="2147483868"/>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606634945" sldId="2147483869"/>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268043205" sldId="2147483870"/>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684176708" sldId="2147483871"/>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066156256" sldId="2147483872"/>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4230031143" sldId="2147483873"/>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4128769428" sldId="2147483874"/>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870888980" sldId="2147483875"/>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4137986083" sldId="2147483876"/>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808486240" sldId="2147483877"/>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4038570281" sldId="2147483878"/>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230818136" sldId="2147483879"/>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426996010" sldId="2147483880"/>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656497012" sldId="2147483881"/>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426810142" sldId="2147483882"/>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982805502" sldId="2147483883"/>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552925459" sldId="2147483884"/>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803250517" sldId="2147483885"/>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973121751" sldId="2147483886"/>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251341103" sldId="2147483887"/>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558432381" sldId="2147483888"/>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953845257" sldId="2147483889"/>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4115020143" sldId="2147483890"/>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1364329764" sldId="2147483891"/>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3270798168" sldId="2147483892"/>
          </pc:sldLayoutMkLst>
        </pc:sldLayoutChg>
        <pc:sldLayoutChg chg="del">
          <pc:chgData name="Laia Surralles Solsona" userId="5b079a50-c30e-426c-81c1-9a1baf43d982" providerId="ADAL" clId="{406C2438-E86B-4C43-B7CE-222BCCC33386}" dt="2025-04-10T08:28:01.415" v="2124" actId="2696"/>
          <pc:sldLayoutMkLst>
            <pc:docMk/>
            <pc:sldMasterMk cId="826571057" sldId="2147483855"/>
            <pc:sldLayoutMk cId="2765613952" sldId="2147483893"/>
          </pc:sldLayoutMkLst>
        </pc:sldLayoutChg>
      </pc:sldMasterChg>
      <pc:sldMasterChg chg="del delSldLayout">
        <pc:chgData name="Laia Surralles Solsona" userId="5b079a50-c30e-426c-81c1-9a1baf43d982" providerId="ADAL" clId="{406C2438-E86B-4C43-B7CE-222BCCC33386}" dt="2025-04-10T08:28:01.415" v="2124" actId="2696"/>
        <pc:sldMasterMkLst>
          <pc:docMk/>
          <pc:sldMasterMk cId="3835131757" sldId="2147483894"/>
        </pc:sldMasterMkLst>
        <pc:sldLayoutChg chg="del">
          <pc:chgData name="Laia Surralles Solsona" userId="5b079a50-c30e-426c-81c1-9a1baf43d982" providerId="ADAL" clId="{406C2438-E86B-4C43-B7CE-222BCCC33386}" dt="2025-04-10T08:28:01.415" v="2124" actId="2696"/>
          <pc:sldLayoutMkLst>
            <pc:docMk/>
            <pc:sldMasterMk cId="3835131757" sldId="2147483894"/>
            <pc:sldLayoutMk cId="1892066372" sldId="2147483895"/>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327479340" sldId="2147483896"/>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529610638" sldId="2147483897"/>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3991492023" sldId="2147483898"/>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181511707" sldId="2147483899"/>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864250916" sldId="2147483900"/>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510310626" sldId="2147483901"/>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588004799" sldId="2147483902"/>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3167053161" sldId="2147483903"/>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477209193" sldId="2147483904"/>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917326125" sldId="2147483905"/>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4143268482" sldId="2147483906"/>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936601215" sldId="2147483907"/>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598956788" sldId="2147483908"/>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362927713" sldId="2147483909"/>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525311271" sldId="2147483910"/>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6633740" sldId="2147483911"/>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4062023082" sldId="2147483912"/>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2362918564" sldId="2147483913"/>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3844831960" sldId="2147483914"/>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242548498" sldId="2147483915"/>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901945212" sldId="2147483916"/>
          </pc:sldLayoutMkLst>
        </pc:sldLayoutChg>
        <pc:sldLayoutChg chg="del">
          <pc:chgData name="Laia Surralles Solsona" userId="5b079a50-c30e-426c-81c1-9a1baf43d982" providerId="ADAL" clId="{406C2438-E86B-4C43-B7CE-222BCCC33386}" dt="2025-04-10T08:28:01.415" v="2124" actId="2696"/>
          <pc:sldLayoutMkLst>
            <pc:docMk/>
            <pc:sldMasterMk cId="3835131757" sldId="2147483894"/>
            <pc:sldLayoutMk cId="1597403074" sldId="2147483917"/>
          </pc:sldLayoutMkLst>
        </pc:sldLayoutChg>
      </pc:sldMasterChg>
      <pc:sldMasterChg chg="del delSldLayout">
        <pc:chgData name="Laia Surralles Solsona" userId="5b079a50-c30e-426c-81c1-9a1baf43d982" providerId="ADAL" clId="{406C2438-E86B-4C43-B7CE-222BCCC33386}" dt="2025-04-10T08:28:01.415" v="2124" actId="2696"/>
        <pc:sldMasterMkLst>
          <pc:docMk/>
          <pc:sldMasterMk cId="3933496759" sldId="2147483918"/>
        </pc:sldMasterMkLst>
        <pc:sldLayoutChg chg="del">
          <pc:chgData name="Laia Surralles Solsona" userId="5b079a50-c30e-426c-81c1-9a1baf43d982" providerId="ADAL" clId="{406C2438-E86B-4C43-B7CE-222BCCC33386}" dt="2025-04-10T08:28:01.415" v="2124" actId="2696"/>
          <pc:sldLayoutMkLst>
            <pc:docMk/>
            <pc:sldMasterMk cId="3933496759" sldId="2147483918"/>
            <pc:sldLayoutMk cId="1796364931" sldId="2147483919"/>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227196324" sldId="2147483920"/>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3024256226" sldId="2147483921"/>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3316122032" sldId="2147483922"/>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825729238" sldId="2147483923"/>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763476206" sldId="2147483924"/>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883828894" sldId="2147483925"/>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865955941" sldId="2147483926"/>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2501262966" sldId="2147483927"/>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430315370" sldId="2147483928"/>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61590957" sldId="2147483929"/>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778985409" sldId="2147483930"/>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579915011" sldId="2147483931"/>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582825835" sldId="2147483932"/>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946113955" sldId="2147483933"/>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150549101" sldId="2147483934"/>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250948795" sldId="2147483935"/>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527234083" sldId="2147483936"/>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3042592084" sldId="2147483937"/>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2608734363" sldId="2147483938"/>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985669065" sldId="2147483939"/>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891282299" sldId="2147483940"/>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194989450" sldId="2147483941"/>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2800496087" sldId="2147483942"/>
          </pc:sldLayoutMkLst>
        </pc:sldLayoutChg>
        <pc:sldLayoutChg chg="del">
          <pc:chgData name="Laia Surralles Solsona" userId="5b079a50-c30e-426c-81c1-9a1baf43d982" providerId="ADAL" clId="{406C2438-E86B-4C43-B7CE-222BCCC33386}" dt="2025-04-10T08:28:01.415" v="2124" actId="2696"/>
          <pc:sldLayoutMkLst>
            <pc:docMk/>
            <pc:sldMasterMk cId="3933496759" sldId="2147483918"/>
            <pc:sldLayoutMk cId="3281986480" sldId="2147483943"/>
          </pc:sldLayoutMkLst>
        </pc:sldLayoutChg>
      </pc:sldMasterChg>
    </pc:docChg>
  </pc:docChgLst>
  <pc:docChgLst>
    <pc:chgData name="Jean Casey" userId="ca3e6f81-b95c-489e-8428-96e80cada072" providerId="ADAL" clId="{9C3EDC0E-88F1-44A4-BDD1-A94EA2B720B8}"/>
    <pc:docChg chg="custSel modSld">
      <pc:chgData name="Jean Casey" userId="ca3e6f81-b95c-489e-8428-96e80cada072" providerId="ADAL" clId="{9C3EDC0E-88F1-44A4-BDD1-A94EA2B720B8}" dt="2025-04-10T08:30:22.471" v="191" actId="20577"/>
      <pc:docMkLst>
        <pc:docMk/>
      </pc:docMkLst>
      <pc:sldChg chg="modSp mod">
        <pc:chgData name="Jean Casey" userId="ca3e6f81-b95c-489e-8428-96e80cada072" providerId="ADAL" clId="{9C3EDC0E-88F1-44A4-BDD1-A94EA2B720B8}" dt="2025-04-10T08:30:22.471" v="191" actId="20577"/>
        <pc:sldMkLst>
          <pc:docMk/>
          <pc:sldMk cId="2726072306" sldId="269"/>
        </pc:sldMkLst>
        <pc:graphicFrameChg chg="modGraphic">
          <ac:chgData name="Jean Casey" userId="ca3e6f81-b95c-489e-8428-96e80cada072" providerId="ADAL" clId="{9C3EDC0E-88F1-44A4-BDD1-A94EA2B720B8}" dt="2025-04-10T08:30:22.471" v="191" actId="20577"/>
          <ac:graphicFrameMkLst>
            <pc:docMk/>
            <pc:sldMk cId="2726072306" sldId="269"/>
            <ac:graphicFrameMk id="5" creationId="{2B05E879-41C3-4839-B953-B80E58897C7C}"/>
          </ac:graphicFrameMkLst>
        </pc:graphicFrameChg>
      </pc:sldChg>
      <pc:sldChg chg="modSp mod">
        <pc:chgData name="Jean Casey" userId="ca3e6f81-b95c-489e-8428-96e80cada072" providerId="ADAL" clId="{9C3EDC0E-88F1-44A4-BDD1-A94EA2B720B8}" dt="2025-04-09T13:22:25.290" v="187" actId="14100"/>
        <pc:sldMkLst>
          <pc:docMk/>
          <pc:sldMk cId="4111277986" sldId="2730"/>
        </pc:sldMkLst>
        <pc:spChg chg="mod">
          <ac:chgData name="Jean Casey" userId="ca3e6f81-b95c-489e-8428-96e80cada072" providerId="ADAL" clId="{9C3EDC0E-88F1-44A4-BDD1-A94EA2B720B8}" dt="2025-04-09T13:22:25.290" v="187" actId="14100"/>
          <ac:spMkLst>
            <pc:docMk/>
            <pc:sldMk cId="4111277986" sldId="2730"/>
            <ac:spMk id="3" creationId="{93116471-DAE5-D1AE-581B-412615D75F0F}"/>
          </ac:spMkLst>
        </pc:spChg>
      </pc:sldChg>
      <pc:sldChg chg="modSp mod">
        <pc:chgData name="Jean Casey" userId="ca3e6f81-b95c-489e-8428-96e80cada072" providerId="ADAL" clId="{9C3EDC0E-88F1-44A4-BDD1-A94EA2B720B8}" dt="2025-04-09T13:16:09.079" v="185" actId="20577"/>
        <pc:sldMkLst>
          <pc:docMk/>
          <pc:sldMk cId="2180706119" sldId="3529"/>
        </pc:sldMkLst>
        <pc:spChg chg="mod">
          <ac:chgData name="Jean Casey" userId="ca3e6f81-b95c-489e-8428-96e80cada072" providerId="ADAL" clId="{9C3EDC0E-88F1-44A4-BDD1-A94EA2B720B8}" dt="2025-04-09T13:16:09.079" v="185" actId="20577"/>
          <ac:spMkLst>
            <pc:docMk/>
            <pc:sldMk cId="2180706119" sldId="3529"/>
            <ac:spMk id="12" creationId="{07ED46DF-99C9-EC2A-7420-4878EDD7EA0D}"/>
          </ac:spMkLst>
        </pc:spChg>
      </pc:sldChg>
      <pc:sldChg chg="modSp mod">
        <pc:chgData name="Jean Casey" userId="ca3e6f81-b95c-489e-8428-96e80cada072" providerId="ADAL" clId="{9C3EDC0E-88F1-44A4-BDD1-A94EA2B720B8}" dt="2025-04-09T13:12:23.785" v="129" actId="20577"/>
        <pc:sldMkLst>
          <pc:docMk/>
          <pc:sldMk cId="2835806521" sldId="2147473431"/>
        </pc:sldMkLst>
        <pc:spChg chg="mod">
          <ac:chgData name="Jean Casey" userId="ca3e6f81-b95c-489e-8428-96e80cada072" providerId="ADAL" clId="{9C3EDC0E-88F1-44A4-BDD1-A94EA2B720B8}" dt="2025-04-09T13:12:23.785" v="129" actId="20577"/>
          <ac:spMkLst>
            <pc:docMk/>
            <pc:sldMk cId="2835806521" sldId="2147473431"/>
            <ac:spMk id="12" creationId="{6F08890B-E60E-CAD9-332D-F04D292A5C19}"/>
          </ac:spMkLst>
        </pc:spChg>
      </pc:sldChg>
      <pc:sldChg chg="modSp mod">
        <pc:chgData name="Jean Casey" userId="ca3e6f81-b95c-489e-8428-96e80cada072" providerId="ADAL" clId="{9C3EDC0E-88F1-44A4-BDD1-A94EA2B720B8}" dt="2025-04-09T13:11:28.324" v="124" actId="1076"/>
        <pc:sldMkLst>
          <pc:docMk/>
          <pc:sldMk cId="3803385335" sldId="2147473434"/>
        </pc:sldMkLst>
        <pc:spChg chg="mod">
          <ac:chgData name="Jean Casey" userId="ca3e6f81-b95c-489e-8428-96e80cada072" providerId="ADAL" clId="{9C3EDC0E-88F1-44A4-BDD1-A94EA2B720B8}" dt="2025-04-09T13:11:27.827" v="123" actId="14100"/>
          <ac:spMkLst>
            <pc:docMk/>
            <pc:sldMk cId="3803385335" sldId="2147473434"/>
            <ac:spMk id="12" creationId="{CCA6FEAA-F8DC-4C4E-CFF4-43EE9841D61C}"/>
          </ac:spMkLst>
        </pc:spChg>
        <pc:spChg chg="mod">
          <ac:chgData name="Jean Casey" userId="ca3e6f81-b95c-489e-8428-96e80cada072" providerId="ADAL" clId="{9C3EDC0E-88F1-44A4-BDD1-A94EA2B720B8}" dt="2025-04-09T13:11:28.324" v="124" actId="1076"/>
          <ac:spMkLst>
            <pc:docMk/>
            <pc:sldMk cId="3803385335" sldId="2147473434"/>
            <ac:spMk id="16" creationId="{2AF988EB-D3C4-2FB0-BF1C-C597EA4F1DE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678FB-884B-46D9-8F57-72A38A0B481D}"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8764C4C4-916F-432B-AAAF-0122006C0A52}">
      <dgm:prSet custT="1"/>
      <dgm:spPr/>
      <dgm:t>
        <a:bodyPr/>
        <a:lstStyle/>
        <a:p>
          <a:pPr>
            <a:lnSpc>
              <a:spcPct val="100000"/>
            </a:lnSpc>
          </a:pPr>
          <a:r>
            <a:rPr lang="en-GB" sz="2100" b="1">
              <a:latin typeface="Times New Roman" panose="02020603050405020304" pitchFamily="18" charset="0"/>
              <a:cs typeface="Times New Roman" panose="02020603050405020304" pitchFamily="18" charset="0"/>
            </a:rPr>
            <a:t>Location</a:t>
          </a:r>
          <a:r>
            <a:rPr lang="en-GB" sz="2100">
              <a:latin typeface="Times New Roman" panose="02020603050405020304" pitchFamily="18" charset="0"/>
              <a:cs typeface="Times New Roman" panose="02020603050405020304" pitchFamily="18" charset="0"/>
            </a:rPr>
            <a:t>: Ghana is in </a:t>
          </a:r>
          <a:r>
            <a:rPr lang="en-GB" sz="2100" b="1">
              <a:solidFill>
                <a:srgbClr val="F7941E"/>
              </a:solidFill>
              <a:latin typeface="Times New Roman" panose="02020603050405020304" pitchFamily="18" charset="0"/>
              <a:cs typeface="Times New Roman" panose="02020603050405020304" pitchFamily="18" charset="0"/>
            </a:rPr>
            <a:t>West Africa</a:t>
          </a:r>
          <a:r>
            <a:rPr lang="en-GB" sz="2100">
              <a:latin typeface="Times New Roman" panose="02020603050405020304" pitchFamily="18" charset="0"/>
              <a:cs typeface="Times New Roman" panose="02020603050405020304" pitchFamily="18" charset="0"/>
            </a:rPr>
            <a:t>, and borders Togo, Ivory Coast, and Burkina Faso.</a:t>
          </a:r>
          <a:endParaRPr lang="en-US" sz="2100">
            <a:latin typeface="Times New Roman" panose="02020603050405020304" pitchFamily="18" charset="0"/>
            <a:cs typeface="Times New Roman" panose="02020603050405020304" pitchFamily="18" charset="0"/>
          </a:endParaRPr>
        </a:p>
      </dgm:t>
    </dgm:pt>
    <dgm:pt modelId="{6C17066F-6345-4F47-B219-E4539EF6D5A0}" type="parTrans" cxnId="{BCE91817-F826-43F5-8475-E4C3A4D25981}">
      <dgm:prSet/>
      <dgm:spPr/>
      <dgm:t>
        <a:bodyPr/>
        <a:lstStyle/>
        <a:p>
          <a:endParaRPr lang="en-US"/>
        </a:p>
      </dgm:t>
    </dgm:pt>
    <dgm:pt modelId="{C7B76339-1F0C-449F-B5B5-4AA8779EDDE3}" type="sibTrans" cxnId="{BCE91817-F826-43F5-8475-E4C3A4D25981}">
      <dgm:prSet/>
      <dgm:spPr/>
      <dgm:t>
        <a:bodyPr/>
        <a:lstStyle/>
        <a:p>
          <a:endParaRPr lang="en-US"/>
        </a:p>
      </dgm:t>
    </dgm:pt>
    <dgm:pt modelId="{14B8E546-378C-40FD-A7A6-210429ABBDB7}">
      <dgm:prSet custT="1"/>
      <dgm:spPr/>
      <dgm:t>
        <a:bodyPr/>
        <a:lstStyle/>
        <a:p>
          <a:pPr>
            <a:lnSpc>
              <a:spcPct val="90000"/>
            </a:lnSpc>
          </a:pPr>
          <a:endParaRPr lang="en-GB" sz="1800" b="1">
            <a:latin typeface="Times New Roman" panose="02020603050405020304" pitchFamily="18" charset="0"/>
            <a:cs typeface="Times New Roman" panose="02020603050405020304" pitchFamily="18" charset="0"/>
          </a:endParaRPr>
        </a:p>
        <a:p>
          <a:pPr>
            <a:lnSpc>
              <a:spcPct val="100000"/>
            </a:lnSpc>
          </a:pPr>
          <a:r>
            <a:rPr lang="en-GB" sz="2100" b="1">
              <a:latin typeface="Times New Roman" panose="02020603050405020304" pitchFamily="18" charset="0"/>
              <a:cs typeface="Times New Roman" panose="02020603050405020304" pitchFamily="18" charset="0"/>
            </a:rPr>
            <a:t>Occupation:</a:t>
          </a:r>
          <a:r>
            <a:rPr lang="en-GB" sz="2100">
              <a:latin typeface="Times New Roman" panose="02020603050405020304" pitchFamily="18" charset="0"/>
              <a:cs typeface="Times New Roman" panose="02020603050405020304" pitchFamily="18" charset="0"/>
            </a:rPr>
            <a:t> </a:t>
          </a:r>
          <a:r>
            <a:rPr lang="en-GB" sz="2100" b="1" i="0">
              <a:solidFill>
                <a:srgbClr val="F7941E"/>
              </a:solidFill>
              <a:latin typeface="Times New Roman" panose="02020603050405020304" pitchFamily="18" charset="0"/>
              <a:cs typeface="Times New Roman" panose="02020603050405020304" pitchFamily="18" charset="0"/>
            </a:rPr>
            <a:t>Agriculture </a:t>
          </a:r>
          <a:r>
            <a:rPr lang="en-GB" sz="2100" i="0">
              <a:latin typeface="Times New Roman" panose="02020603050405020304" pitchFamily="18" charset="0"/>
              <a:cs typeface="Times New Roman" panose="02020603050405020304" pitchFamily="18" charset="0"/>
            </a:rPr>
            <a:t>plays a crucial role in the economy. </a:t>
          </a:r>
        </a:p>
        <a:p>
          <a:pPr>
            <a:lnSpc>
              <a:spcPct val="100000"/>
            </a:lnSpc>
          </a:pPr>
          <a:r>
            <a:rPr lang="en-GB" sz="2100">
              <a:latin typeface="Times New Roman" panose="02020603050405020304" pitchFamily="18" charset="0"/>
              <a:cs typeface="Times New Roman" panose="02020603050405020304" pitchFamily="18" charset="0"/>
            </a:rPr>
            <a:t>Almost </a:t>
          </a:r>
          <a:r>
            <a:rPr lang="en-GB" sz="2100" b="1">
              <a:solidFill>
                <a:srgbClr val="F7941E"/>
              </a:solidFill>
              <a:latin typeface="Times New Roman" panose="02020603050405020304" pitchFamily="18" charset="0"/>
              <a:cs typeface="Times New Roman" panose="02020603050405020304" pitchFamily="18" charset="0"/>
            </a:rPr>
            <a:t>40% </a:t>
          </a:r>
          <a:r>
            <a:rPr lang="en-GB" sz="2100" b="0">
              <a:solidFill>
                <a:schemeClr val="tx1"/>
              </a:solidFill>
              <a:latin typeface="Times New Roman" panose="02020603050405020304" pitchFamily="18" charset="0"/>
              <a:cs typeface="Times New Roman" panose="02020603050405020304" pitchFamily="18" charset="0"/>
            </a:rPr>
            <a:t>of the population </a:t>
          </a:r>
          <a:r>
            <a:rPr lang="en-GB" sz="2100">
              <a:latin typeface="Times New Roman" panose="02020603050405020304" pitchFamily="18" charset="0"/>
              <a:cs typeface="Times New Roman" panose="02020603050405020304" pitchFamily="18" charset="0"/>
            </a:rPr>
            <a:t>engage in agriculture </a:t>
          </a:r>
          <a:r>
            <a:rPr lang="en-DE" sz="2100" b="0" i="1">
              <a:latin typeface="Times New Roman" panose="02020603050405020304" pitchFamily="18" charset="0"/>
              <a:cs typeface="Times New Roman" panose="02020603050405020304" pitchFamily="18" charset="0"/>
            </a:rPr>
            <a:t>(</a:t>
          </a:r>
          <a:r>
            <a:rPr lang="en-GB" sz="2100" i="1">
              <a:latin typeface="Times New Roman" panose="02020603050405020304" pitchFamily="18" charset="0"/>
              <a:cs typeface="Times New Roman" panose="02020603050405020304" pitchFamily="18" charset="0"/>
            </a:rPr>
            <a:t>Assan et.al 2018</a:t>
          </a:r>
          <a:r>
            <a:rPr lang="en-DE" sz="2100" b="0" i="1">
              <a:latin typeface="Times New Roman" panose="02020603050405020304" pitchFamily="18" charset="0"/>
              <a:cs typeface="Times New Roman" panose="02020603050405020304" pitchFamily="18" charset="0"/>
            </a:rPr>
            <a:t>)</a:t>
          </a:r>
          <a:endParaRPr lang="en-US" sz="2100" i="1">
            <a:latin typeface="Times New Roman" panose="02020603050405020304" pitchFamily="18" charset="0"/>
            <a:cs typeface="Times New Roman" panose="02020603050405020304" pitchFamily="18" charset="0"/>
          </a:endParaRPr>
        </a:p>
      </dgm:t>
    </dgm:pt>
    <dgm:pt modelId="{CC4BEDFF-E14D-4CFE-831E-282F4A692DE5}" type="parTrans" cxnId="{ED2437F8-8415-4081-988A-BD9FA47E41C7}">
      <dgm:prSet/>
      <dgm:spPr/>
      <dgm:t>
        <a:bodyPr/>
        <a:lstStyle/>
        <a:p>
          <a:endParaRPr lang="en-US"/>
        </a:p>
      </dgm:t>
    </dgm:pt>
    <dgm:pt modelId="{D8A1777B-09FE-4DE0-AF4E-7947CD28C956}" type="sibTrans" cxnId="{ED2437F8-8415-4081-988A-BD9FA47E41C7}">
      <dgm:prSet/>
      <dgm:spPr/>
      <dgm:t>
        <a:bodyPr/>
        <a:lstStyle/>
        <a:p>
          <a:endParaRPr lang="en-US"/>
        </a:p>
      </dgm:t>
    </dgm:pt>
    <dgm:pt modelId="{2B5DEB07-FBEB-440B-B094-DB2641BA83EE}">
      <dgm:prSet custT="1"/>
      <dgm:spPr/>
      <dgm:t>
        <a:bodyPr/>
        <a:lstStyle/>
        <a:p>
          <a:endParaRPr lang="en-US" sz="1800">
            <a:latin typeface="Times New Roman" panose="02020603050405020304" pitchFamily="18" charset="0"/>
            <a:cs typeface="Times New Roman" panose="02020603050405020304" pitchFamily="18" charset="0"/>
          </a:endParaRPr>
        </a:p>
      </dgm:t>
    </dgm:pt>
    <dgm:pt modelId="{52210DAF-A5C9-40B0-884E-E277138EBFAF}" type="parTrans" cxnId="{D8F81AA7-D316-4551-A325-6D6A08373DC8}">
      <dgm:prSet/>
      <dgm:spPr/>
      <dgm:t>
        <a:bodyPr/>
        <a:lstStyle/>
        <a:p>
          <a:endParaRPr lang="en-US"/>
        </a:p>
      </dgm:t>
    </dgm:pt>
    <dgm:pt modelId="{A59B7837-455C-4639-8B76-9298763FDA84}" type="sibTrans" cxnId="{D8F81AA7-D316-4551-A325-6D6A08373DC8}">
      <dgm:prSet/>
      <dgm:spPr/>
      <dgm:t>
        <a:bodyPr/>
        <a:lstStyle/>
        <a:p>
          <a:endParaRPr lang="en-US"/>
        </a:p>
      </dgm:t>
    </dgm:pt>
    <dgm:pt modelId="{47FA4545-3447-42F9-9A2F-426817824D3D}">
      <dgm:prSet custT="1"/>
      <dgm:spPr/>
      <dgm:t>
        <a:bodyPr/>
        <a:lstStyle/>
        <a:p>
          <a:pPr>
            <a:lnSpc>
              <a:spcPct val="100000"/>
            </a:lnSpc>
          </a:pPr>
          <a:r>
            <a:rPr lang="en-GB" sz="2100" b="1">
              <a:latin typeface="Times New Roman" panose="02020603050405020304" pitchFamily="18" charset="0"/>
              <a:cs typeface="Times New Roman" panose="02020603050405020304" pitchFamily="18" charset="0"/>
            </a:rPr>
            <a:t>Climate change:</a:t>
          </a:r>
          <a:r>
            <a:rPr lang="en-GB" sz="2100">
              <a:latin typeface="Times New Roman" panose="02020603050405020304" pitchFamily="18" charset="0"/>
              <a:cs typeface="Times New Roman" panose="02020603050405020304" pitchFamily="18" charset="0"/>
            </a:rPr>
            <a:t> Vivid impact, affecting the annual rate of </a:t>
          </a:r>
          <a:r>
            <a:rPr lang="en-GB" sz="2100" b="1">
              <a:solidFill>
                <a:srgbClr val="F7941E"/>
              </a:solidFill>
              <a:latin typeface="Times New Roman" panose="02020603050405020304" pitchFamily="18" charset="0"/>
              <a:cs typeface="Times New Roman" panose="02020603050405020304" pitchFamily="18" charset="0"/>
            </a:rPr>
            <a:t>food production.</a:t>
          </a:r>
          <a:endParaRPr lang="en-US" sz="2100">
            <a:latin typeface="Times New Roman" panose="02020603050405020304" pitchFamily="18" charset="0"/>
            <a:cs typeface="Times New Roman" panose="02020603050405020304" pitchFamily="18" charset="0"/>
          </a:endParaRPr>
        </a:p>
      </dgm:t>
    </dgm:pt>
    <dgm:pt modelId="{3443953F-873F-433E-A67B-3A5C899CDC58}" type="parTrans" cxnId="{E5FE30DA-D562-4D2F-8B5C-29ED7CDEE758}">
      <dgm:prSet/>
      <dgm:spPr/>
      <dgm:t>
        <a:bodyPr/>
        <a:lstStyle/>
        <a:p>
          <a:endParaRPr lang="en-US"/>
        </a:p>
      </dgm:t>
    </dgm:pt>
    <dgm:pt modelId="{4620AC1E-E29A-4C67-B6E2-F082C2F61F0D}" type="sibTrans" cxnId="{E5FE30DA-D562-4D2F-8B5C-29ED7CDEE758}">
      <dgm:prSet/>
      <dgm:spPr/>
      <dgm:t>
        <a:bodyPr/>
        <a:lstStyle/>
        <a:p>
          <a:endParaRPr lang="en-US"/>
        </a:p>
      </dgm:t>
    </dgm:pt>
    <dgm:pt modelId="{B7505319-9F92-4B4A-BAD0-1BEED431FB00}" type="pres">
      <dgm:prSet presAssocID="{143678FB-884B-46D9-8F57-72A38A0B481D}" presName="vert0" presStyleCnt="0">
        <dgm:presLayoutVars>
          <dgm:dir/>
          <dgm:animOne val="branch"/>
          <dgm:animLvl val="lvl"/>
        </dgm:presLayoutVars>
      </dgm:prSet>
      <dgm:spPr/>
    </dgm:pt>
    <dgm:pt modelId="{6FF8AB0E-73EF-4819-821C-A2F824192DDA}" type="pres">
      <dgm:prSet presAssocID="{8764C4C4-916F-432B-AAAF-0122006C0A52}" presName="thickLine" presStyleLbl="alignNode1" presStyleIdx="0" presStyleCnt="4"/>
      <dgm:spPr/>
    </dgm:pt>
    <dgm:pt modelId="{B2D79BF6-3066-4A88-9B2A-6DF515EFC7FD}" type="pres">
      <dgm:prSet presAssocID="{8764C4C4-916F-432B-AAAF-0122006C0A52}" presName="horz1" presStyleCnt="0"/>
      <dgm:spPr/>
    </dgm:pt>
    <dgm:pt modelId="{C4412C06-7DAE-43F7-9D41-19088CE61A7C}" type="pres">
      <dgm:prSet presAssocID="{8764C4C4-916F-432B-AAAF-0122006C0A52}" presName="tx1" presStyleLbl="revTx" presStyleIdx="0" presStyleCnt="4" custScaleY="600587"/>
      <dgm:spPr/>
    </dgm:pt>
    <dgm:pt modelId="{8B03D0E5-DDDE-4AD5-ADBB-1423A2CFCF97}" type="pres">
      <dgm:prSet presAssocID="{8764C4C4-916F-432B-AAAF-0122006C0A52}" presName="vert1" presStyleCnt="0"/>
      <dgm:spPr/>
    </dgm:pt>
    <dgm:pt modelId="{7B021C6E-5F91-4BA1-802B-06F6D377FCC8}" type="pres">
      <dgm:prSet presAssocID="{14B8E546-378C-40FD-A7A6-210429ABBDB7}" presName="thickLine" presStyleLbl="alignNode1" presStyleIdx="1" presStyleCnt="4" custLinFactNeighborY="21416"/>
      <dgm:spPr/>
    </dgm:pt>
    <dgm:pt modelId="{02C88408-EF34-4621-B362-6F0DDF0FC174}" type="pres">
      <dgm:prSet presAssocID="{14B8E546-378C-40FD-A7A6-210429ABBDB7}" presName="horz1" presStyleCnt="0"/>
      <dgm:spPr/>
    </dgm:pt>
    <dgm:pt modelId="{FBE0FC77-4B02-4B42-8DBF-03862678BACA}" type="pres">
      <dgm:prSet presAssocID="{14B8E546-378C-40FD-A7A6-210429ABBDB7}" presName="tx1" presStyleLbl="revTx" presStyleIdx="1" presStyleCnt="4" custScaleY="741609"/>
      <dgm:spPr/>
    </dgm:pt>
    <dgm:pt modelId="{097B7D24-F9B5-4B53-8921-8992CA2BF7F6}" type="pres">
      <dgm:prSet presAssocID="{14B8E546-378C-40FD-A7A6-210429ABBDB7}" presName="vert1" presStyleCnt="0"/>
      <dgm:spPr/>
    </dgm:pt>
    <dgm:pt modelId="{9BD6B4C9-7974-4BF2-8A6B-AF6566E9D144}" type="pres">
      <dgm:prSet presAssocID="{2B5DEB07-FBEB-440B-B094-DB2641BA83EE}" presName="thickLine" presStyleLbl="alignNode1" presStyleIdx="2" presStyleCnt="4" custLinFactNeighborX="-837" custLinFactNeighborY="55294"/>
      <dgm:spPr/>
    </dgm:pt>
    <dgm:pt modelId="{93CDEF07-EE8E-483A-A836-6133BED6BC61}" type="pres">
      <dgm:prSet presAssocID="{2B5DEB07-FBEB-440B-B094-DB2641BA83EE}" presName="horz1" presStyleCnt="0"/>
      <dgm:spPr/>
    </dgm:pt>
    <dgm:pt modelId="{231E78F4-6E41-45FF-92F8-2E5FE1928191}" type="pres">
      <dgm:prSet presAssocID="{2B5DEB07-FBEB-440B-B094-DB2641BA83EE}" presName="tx1" presStyleLbl="revTx" presStyleIdx="2" presStyleCnt="4" custScaleY="600587"/>
      <dgm:spPr/>
    </dgm:pt>
    <dgm:pt modelId="{DFFCE9D0-9117-446C-9ADA-3D3595783ED7}" type="pres">
      <dgm:prSet presAssocID="{2B5DEB07-FBEB-440B-B094-DB2641BA83EE}" presName="vert1" presStyleCnt="0"/>
      <dgm:spPr/>
    </dgm:pt>
    <dgm:pt modelId="{00824D60-4F72-4C4D-A43D-5140BCB415B6}" type="pres">
      <dgm:prSet presAssocID="{47FA4545-3447-42F9-9A2F-426817824D3D}" presName="thickLine" presStyleLbl="alignNode1" presStyleIdx="3" presStyleCnt="4" custLinFactNeighborX="2452" custLinFactNeighborY="75728"/>
      <dgm:spPr/>
    </dgm:pt>
    <dgm:pt modelId="{959EF676-5B9B-45F8-80C5-E91E0026B190}" type="pres">
      <dgm:prSet presAssocID="{47FA4545-3447-42F9-9A2F-426817824D3D}" presName="horz1" presStyleCnt="0"/>
      <dgm:spPr/>
    </dgm:pt>
    <dgm:pt modelId="{274D3D8B-D47F-4B83-A6B8-9EDC35E8FCC0}" type="pres">
      <dgm:prSet presAssocID="{47FA4545-3447-42F9-9A2F-426817824D3D}" presName="tx1" presStyleLbl="revTx" presStyleIdx="3" presStyleCnt="4" custScaleY="600587" custLinFactY="-100000" custLinFactNeighborX="-838" custLinFactNeighborY="-107353"/>
      <dgm:spPr/>
    </dgm:pt>
    <dgm:pt modelId="{AB99B362-6EA7-4326-AD96-882DA439EE0E}" type="pres">
      <dgm:prSet presAssocID="{47FA4545-3447-42F9-9A2F-426817824D3D}" presName="vert1" presStyleCnt="0"/>
      <dgm:spPr/>
    </dgm:pt>
  </dgm:ptLst>
  <dgm:cxnLst>
    <dgm:cxn modelId="{9A8D8613-0648-46B1-BC03-149BCBD589ED}" type="presOf" srcId="{143678FB-884B-46D9-8F57-72A38A0B481D}" destId="{B7505319-9F92-4B4A-BAD0-1BEED431FB00}" srcOrd="0" destOrd="0" presId="urn:microsoft.com/office/officeart/2008/layout/LinedList"/>
    <dgm:cxn modelId="{BCE91817-F826-43F5-8475-E4C3A4D25981}" srcId="{143678FB-884B-46D9-8F57-72A38A0B481D}" destId="{8764C4C4-916F-432B-AAAF-0122006C0A52}" srcOrd="0" destOrd="0" parTransId="{6C17066F-6345-4F47-B219-E4539EF6D5A0}" sibTransId="{C7B76339-1F0C-449F-B5B5-4AA8779EDDE3}"/>
    <dgm:cxn modelId="{8820B624-9B52-4FDB-A391-9643CACA5E18}" type="presOf" srcId="{47FA4545-3447-42F9-9A2F-426817824D3D}" destId="{274D3D8B-D47F-4B83-A6B8-9EDC35E8FCC0}" srcOrd="0" destOrd="0" presId="urn:microsoft.com/office/officeart/2008/layout/LinedList"/>
    <dgm:cxn modelId="{5D902773-5151-40E6-AC60-912E382BCACE}" type="presOf" srcId="{14B8E546-378C-40FD-A7A6-210429ABBDB7}" destId="{FBE0FC77-4B02-4B42-8DBF-03862678BACA}" srcOrd="0" destOrd="0" presId="urn:microsoft.com/office/officeart/2008/layout/LinedList"/>
    <dgm:cxn modelId="{6298749E-7423-41E4-8488-AD5C6003A0A9}" type="presOf" srcId="{2B5DEB07-FBEB-440B-B094-DB2641BA83EE}" destId="{231E78F4-6E41-45FF-92F8-2E5FE1928191}" srcOrd="0" destOrd="0" presId="urn:microsoft.com/office/officeart/2008/layout/LinedList"/>
    <dgm:cxn modelId="{D8F81AA7-D316-4551-A325-6D6A08373DC8}" srcId="{143678FB-884B-46D9-8F57-72A38A0B481D}" destId="{2B5DEB07-FBEB-440B-B094-DB2641BA83EE}" srcOrd="2" destOrd="0" parTransId="{52210DAF-A5C9-40B0-884E-E277138EBFAF}" sibTransId="{A59B7837-455C-4639-8B76-9298763FDA84}"/>
    <dgm:cxn modelId="{A4ACC4C5-3D8A-4391-BCBE-C8DBE89C2929}" type="presOf" srcId="{8764C4C4-916F-432B-AAAF-0122006C0A52}" destId="{C4412C06-7DAE-43F7-9D41-19088CE61A7C}" srcOrd="0" destOrd="0" presId="urn:microsoft.com/office/officeart/2008/layout/LinedList"/>
    <dgm:cxn modelId="{E5FE30DA-D562-4D2F-8B5C-29ED7CDEE758}" srcId="{143678FB-884B-46D9-8F57-72A38A0B481D}" destId="{47FA4545-3447-42F9-9A2F-426817824D3D}" srcOrd="3" destOrd="0" parTransId="{3443953F-873F-433E-A67B-3A5C899CDC58}" sibTransId="{4620AC1E-E29A-4C67-B6E2-F082C2F61F0D}"/>
    <dgm:cxn modelId="{ED2437F8-8415-4081-988A-BD9FA47E41C7}" srcId="{143678FB-884B-46D9-8F57-72A38A0B481D}" destId="{14B8E546-378C-40FD-A7A6-210429ABBDB7}" srcOrd="1" destOrd="0" parTransId="{CC4BEDFF-E14D-4CFE-831E-282F4A692DE5}" sibTransId="{D8A1777B-09FE-4DE0-AF4E-7947CD28C956}"/>
    <dgm:cxn modelId="{DC13BDB0-C0CD-48C4-9469-05FEC3D80FEF}" type="presParOf" srcId="{B7505319-9F92-4B4A-BAD0-1BEED431FB00}" destId="{6FF8AB0E-73EF-4819-821C-A2F824192DDA}" srcOrd="0" destOrd="0" presId="urn:microsoft.com/office/officeart/2008/layout/LinedList"/>
    <dgm:cxn modelId="{07BA14BB-C4C6-4980-AB26-B1E8D237C202}" type="presParOf" srcId="{B7505319-9F92-4B4A-BAD0-1BEED431FB00}" destId="{B2D79BF6-3066-4A88-9B2A-6DF515EFC7FD}" srcOrd="1" destOrd="0" presId="urn:microsoft.com/office/officeart/2008/layout/LinedList"/>
    <dgm:cxn modelId="{69B08ACE-180C-4BAF-B76B-346AFA3B7678}" type="presParOf" srcId="{B2D79BF6-3066-4A88-9B2A-6DF515EFC7FD}" destId="{C4412C06-7DAE-43F7-9D41-19088CE61A7C}" srcOrd="0" destOrd="0" presId="urn:microsoft.com/office/officeart/2008/layout/LinedList"/>
    <dgm:cxn modelId="{B1970590-496D-46C2-A47C-0BEC6B56F843}" type="presParOf" srcId="{B2D79BF6-3066-4A88-9B2A-6DF515EFC7FD}" destId="{8B03D0E5-DDDE-4AD5-ADBB-1423A2CFCF97}" srcOrd="1" destOrd="0" presId="urn:microsoft.com/office/officeart/2008/layout/LinedList"/>
    <dgm:cxn modelId="{76CAC8E4-8268-4996-887F-2ED3FC437B18}" type="presParOf" srcId="{B7505319-9F92-4B4A-BAD0-1BEED431FB00}" destId="{7B021C6E-5F91-4BA1-802B-06F6D377FCC8}" srcOrd="2" destOrd="0" presId="urn:microsoft.com/office/officeart/2008/layout/LinedList"/>
    <dgm:cxn modelId="{A63A205A-924A-4EB4-B8B5-EE74247BBDA6}" type="presParOf" srcId="{B7505319-9F92-4B4A-BAD0-1BEED431FB00}" destId="{02C88408-EF34-4621-B362-6F0DDF0FC174}" srcOrd="3" destOrd="0" presId="urn:microsoft.com/office/officeart/2008/layout/LinedList"/>
    <dgm:cxn modelId="{CC13BB60-C971-44E7-9306-FD125F3C907A}" type="presParOf" srcId="{02C88408-EF34-4621-B362-6F0DDF0FC174}" destId="{FBE0FC77-4B02-4B42-8DBF-03862678BACA}" srcOrd="0" destOrd="0" presId="urn:microsoft.com/office/officeart/2008/layout/LinedList"/>
    <dgm:cxn modelId="{98966D43-4809-4A66-B912-BF05255AA264}" type="presParOf" srcId="{02C88408-EF34-4621-B362-6F0DDF0FC174}" destId="{097B7D24-F9B5-4B53-8921-8992CA2BF7F6}" srcOrd="1" destOrd="0" presId="urn:microsoft.com/office/officeart/2008/layout/LinedList"/>
    <dgm:cxn modelId="{59904713-C194-4252-BA8E-B3D5CBD57933}" type="presParOf" srcId="{B7505319-9F92-4B4A-BAD0-1BEED431FB00}" destId="{9BD6B4C9-7974-4BF2-8A6B-AF6566E9D144}" srcOrd="4" destOrd="0" presId="urn:microsoft.com/office/officeart/2008/layout/LinedList"/>
    <dgm:cxn modelId="{D7415396-7A38-4FAB-BE40-695CA4A56728}" type="presParOf" srcId="{B7505319-9F92-4B4A-BAD0-1BEED431FB00}" destId="{93CDEF07-EE8E-483A-A836-6133BED6BC61}" srcOrd="5" destOrd="0" presId="urn:microsoft.com/office/officeart/2008/layout/LinedList"/>
    <dgm:cxn modelId="{ADE4A498-58E9-43A2-A65F-2A339BB53A37}" type="presParOf" srcId="{93CDEF07-EE8E-483A-A836-6133BED6BC61}" destId="{231E78F4-6E41-45FF-92F8-2E5FE1928191}" srcOrd="0" destOrd="0" presId="urn:microsoft.com/office/officeart/2008/layout/LinedList"/>
    <dgm:cxn modelId="{7A7A921F-9CC9-41ED-9DF2-7187F7B00894}" type="presParOf" srcId="{93CDEF07-EE8E-483A-A836-6133BED6BC61}" destId="{DFFCE9D0-9117-446C-9ADA-3D3595783ED7}" srcOrd="1" destOrd="0" presId="urn:microsoft.com/office/officeart/2008/layout/LinedList"/>
    <dgm:cxn modelId="{4CD6D31F-F747-41B5-A5D6-BAFDAD704053}" type="presParOf" srcId="{B7505319-9F92-4B4A-BAD0-1BEED431FB00}" destId="{00824D60-4F72-4C4D-A43D-5140BCB415B6}" srcOrd="6" destOrd="0" presId="urn:microsoft.com/office/officeart/2008/layout/LinedList"/>
    <dgm:cxn modelId="{1C2E6C7E-F1D6-415D-9DF5-E41D61D2672D}" type="presParOf" srcId="{B7505319-9F92-4B4A-BAD0-1BEED431FB00}" destId="{959EF676-5B9B-45F8-80C5-E91E0026B190}" srcOrd="7" destOrd="0" presId="urn:microsoft.com/office/officeart/2008/layout/LinedList"/>
    <dgm:cxn modelId="{70241CCC-CAA5-4B24-B0BF-DC02F0505FCD}" type="presParOf" srcId="{959EF676-5B9B-45F8-80C5-E91E0026B190}" destId="{274D3D8B-D47F-4B83-A6B8-9EDC35E8FCC0}" srcOrd="0" destOrd="0" presId="urn:microsoft.com/office/officeart/2008/layout/LinedList"/>
    <dgm:cxn modelId="{3A159647-D655-435F-92E6-4F86540CADAF}" type="presParOf" srcId="{959EF676-5B9B-45F8-80C5-E91E0026B190}" destId="{AB99B362-6EA7-4326-AD96-882DA439EE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0C8BD4-1BF0-425D-B0D0-76FFD97CC68B}" type="doc">
      <dgm:prSet loTypeId="urn:microsoft.com/office/officeart/2005/8/layout/radial5" loCatId="relationship" qsTypeId="urn:microsoft.com/office/officeart/2005/8/quickstyle/simple1" qsCatId="simple" csTypeId="urn:microsoft.com/office/officeart/2005/8/colors/colorful1" csCatId="colorful" phldr="1"/>
      <dgm:spPr/>
      <dgm:t>
        <a:bodyPr/>
        <a:lstStyle/>
        <a:p>
          <a:endParaRPr lang="en-GB"/>
        </a:p>
      </dgm:t>
    </dgm:pt>
    <dgm:pt modelId="{9AB8B3E0-B0AA-4695-8A10-E86C13232693}">
      <dgm:prSet phldrT="[Text]" custT="1"/>
      <dgm:spPr/>
      <dgm:t>
        <a:bodyPr/>
        <a:lstStyle/>
        <a:p>
          <a:r>
            <a:rPr lang="fr-FR" sz="2000" b="1"/>
            <a:t>Girl </a:t>
          </a:r>
          <a:r>
            <a:rPr lang="fr-FR" sz="2000" b="1" err="1"/>
            <a:t>child</a:t>
          </a:r>
          <a:endParaRPr lang="en-GB" sz="2000" b="1"/>
        </a:p>
      </dgm:t>
    </dgm:pt>
    <dgm:pt modelId="{7EBA6BD3-BB4D-4BD1-B0B5-9BBF17DA5ECC}" type="parTrans" cxnId="{36FF061D-5BF4-4801-A03B-43B40C5EE1CD}">
      <dgm:prSet/>
      <dgm:spPr/>
      <dgm:t>
        <a:bodyPr/>
        <a:lstStyle/>
        <a:p>
          <a:endParaRPr lang="en-GB">
            <a:solidFill>
              <a:srgbClr val="000000"/>
            </a:solidFill>
          </a:endParaRPr>
        </a:p>
      </dgm:t>
    </dgm:pt>
    <dgm:pt modelId="{C2C2ACB7-5A95-43B2-9E2F-749FD8C71E24}" type="sibTrans" cxnId="{36FF061D-5BF4-4801-A03B-43B40C5EE1CD}">
      <dgm:prSet/>
      <dgm:spPr/>
      <dgm:t>
        <a:bodyPr/>
        <a:lstStyle/>
        <a:p>
          <a:endParaRPr lang="en-GB">
            <a:solidFill>
              <a:srgbClr val="000000"/>
            </a:solidFill>
          </a:endParaRPr>
        </a:p>
      </dgm:t>
    </dgm:pt>
    <dgm:pt modelId="{F9317FF4-C083-471B-9F14-11EE6731B362}">
      <dgm:prSet phldrT="[Text]" custT="1"/>
      <dgm:spPr/>
      <dgm:t>
        <a:bodyPr/>
        <a:lstStyle/>
        <a:p>
          <a:r>
            <a:rPr lang="fr-FR" sz="2000" b="1">
              <a:solidFill>
                <a:schemeClr val="bg1"/>
              </a:solidFill>
            </a:rPr>
            <a:t>Education</a:t>
          </a:r>
          <a:endParaRPr lang="en-GB" sz="2000" b="1">
            <a:solidFill>
              <a:schemeClr val="bg1"/>
            </a:solidFill>
          </a:endParaRPr>
        </a:p>
      </dgm:t>
    </dgm:pt>
    <dgm:pt modelId="{8461EA53-81A8-43A8-BAE3-C3B4E95DE2C8}" type="parTrans" cxnId="{F39A0640-1C80-47AE-A29A-54C629CAE5FE}">
      <dgm:prSet/>
      <dgm:spPr/>
      <dgm:t>
        <a:bodyPr/>
        <a:lstStyle/>
        <a:p>
          <a:endParaRPr lang="en-GB">
            <a:solidFill>
              <a:srgbClr val="000000"/>
            </a:solidFill>
          </a:endParaRPr>
        </a:p>
      </dgm:t>
    </dgm:pt>
    <dgm:pt modelId="{7B124997-E845-408B-85DB-3A34CA06DD41}" type="sibTrans" cxnId="{F39A0640-1C80-47AE-A29A-54C629CAE5FE}">
      <dgm:prSet/>
      <dgm:spPr/>
      <dgm:t>
        <a:bodyPr/>
        <a:lstStyle/>
        <a:p>
          <a:endParaRPr lang="en-GB">
            <a:solidFill>
              <a:srgbClr val="000000"/>
            </a:solidFill>
          </a:endParaRPr>
        </a:p>
      </dgm:t>
    </dgm:pt>
    <dgm:pt modelId="{74BE40CD-84D8-493D-8C99-E353C48DB838}">
      <dgm:prSet phldrT="[Text]"/>
      <dgm:spPr/>
      <dgm:t>
        <a:bodyPr/>
        <a:lstStyle/>
        <a:p>
          <a:r>
            <a:rPr lang="fr-FR" b="1" err="1"/>
            <a:t>Take</a:t>
          </a:r>
          <a:r>
            <a:rPr lang="fr-FR" b="1"/>
            <a:t>-home ration and </a:t>
          </a:r>
          <a:r>
            <a:rPr lang="fr-FR" b="1" err="1"/>
            <a:t>scholarship</a:t>
          </a:r>
          <a:endParaRPr lang="en-GB" b="1"/>
        </a:p>
      </dgm:t>
    </dgm:pt>
    <dgm:pt modelId="{5AF4905A-F1D4-49AE-A09D-1C8B8058FE4C}" type="parTrans" cxnId="{C929B0A0-73A1-4D9F-B7B1-E5F39B808FE8}">
      <dgm:prSet/>
      <dgm:spPr/>
      <dgm:t>
        <a:bodyPr/>
        <a:lstStyle/>
        <a:p>
          <a:endParaRPr lang="en-GB">
            <a:solidFill>
              <a:srgbClr val="000000"/>
            </a:solidFill>
          </a:endParaRPr>
        </a:p>
      </dgm:t>
    </dgm:pt>
    <dgm:pt modelId="{3190EEE7-E4C6-426A-8968-6D527A38DAFF}" type="sibTrans" cxnId="{C929B0A0-73A1-4D9F-B7B1-E5F39B808FE8}">
      <dgm:prSet/>
      <dgm:spPr/>
      <dgm:t>
        <a:bodyPr/>
        <a:lstStyle/>
        <a:p>
          <a:endParaRPr lang="en-GB">
            <a:solidFill>
              <a:srgbClr val="000000"/>
            </a:solidFill>
          </a:endParaRPr>
        </a:p>
      </dgm:t>
    </dgm:pt>
    <dgm:pt modelId="{EBD617D6-17AB-43B3-9A23-978C1A839464}">
      <dgm:prSet phldrT="[Text]"/>
      <dgm:spPr/>
      <dgm:t>
        <a:bodyPr/>
        <a:lstStyle/>
        <a:p>
          <a:r>
            <a:rPr lang="fr-FR" b="1"/>
            <a:t>SRHR </a:t>
          </a:r>
          <a:endParaRPr lang="en-GB" b="1"/>
        </a:p>
      </dgm:t>
    </dgm:pt>
    <dgm:pt modelId="{1171D7A0-7B53-49E7-9228-703DEF81FA16}" type="parTrans" cxnId="{B2BD03A8-2383-4690-A0B9-A5AFB00910DA}">
      <dgm:prSet/>
      <dgm:spPr/>
      <dgm:t>
        <a:bodyPr/>
        <a:lstStyle/>
        <a:p>
          <a:endParaRPr lang="en-GB">
            <a:solidFill>
              <a:srgbClr val="000000"/>
            </a:solidFill>
          </a:endParaRPr>
        </a:p>
      </dgm:t>
    </dgm:pt>
    <dgm:pt modelId="{18CB85ED-D7A1-46DD-A9A6-7B86EB9F02B6}" type="sibTrans" cxnId="{B2BD03A8-2383-4690-A0B9-A5AFB00910DA}">
      <dgm:prSet/>
      <dgm:spPr/>
      <dgm:t>
        <a:bodyPr/>
        <a:lstStyle/>
        <a:p>
          <a:endParaRPr lang="en-GB">
            <a:solidFill>
              <a:srgbClr val="000000"/>
            </a:solidFill>
          </a:endParaRPr>
        </a:p>
      </dgm:t>
    </dgm:pt>
    <dgm:pt modelId="{6905A073-795D-4185-B557-755A518C212F}">
      <dgm:prSet phldrT="[Text]"/>
      <dgm:spPr/>
      <dgm:t>
        <a:bodyPr/>
        <a:lstStyle/>
        <a:p>
          <a:r>
            <a:rPr lang="fr-FR" b="1"/>
            <a:t>WASH</a:t>
          </a:r>
          <a:endParaRPr lang="en-GB" b="1"/>
        </a:p>
      </dgm:t>
    </dgm:pt>
    <dgm:pt modelId="{2706363E-FCFC-4E32-9614-439716E04CAD}" type="parTrans" cxnId="{DDE563E1-B586-46A3-9A89-F6423B826E17}">
      <dgm:prSet/>
      <dgm:spPr/>
      <dgm:t>
        <a:bodyPr/>
        <a:lstStyle/>
        <a:p>
          <a:endParaRPr lang="en-GB">
            <a:solidFill>
              <a:srgbClr val="000000"/>
            </a:solidFill>
          </a:endParaRPr>
        </a:p>
      </dgm:t>
    </dgm:pt>
    <dgm:pt modelId="{A551FB29-D2B0-4766-A9BB-4F3891D5157A}" type="sibTrans" cxnId="{DDE563E1-B586-46A3-9A89-F6423B826E17}">
      <dgm:prSet/>
      <dgm:spPr/>
      <dgm:t>
        <a:bodyPr/>
        <a:lstStyle/>
        <a:p>
          <a:endParaRPr lang="en-GB">
            <a:solidFill>
              <a:srgbClr val="000000"/>
            </a:solidFill>
          </a:endParaRPr>
        </a:p>
      </dgm:t>
    </dgm:pt>
    <dgm:pt modelId="{E660E367-128F-4288-BA7B-A406580BE757}">
      <dgm:prSet phldrT="[Text]"/>
      <dgm:spPr/>
      <dgm:t>
        <a:bodyPr/>
        <a:lstStyle/>
        <a:p>
          <a:r>
            <a:rPr lang="fr-FR" b="1"/>
            <a:t>Food support and </a:t>
          </a:r>
          <a:r>
            <a:rPr lang="fr-FR" b="1" err="1"/>
            <a:t>livelihood</a:t>
          </a:r>
          <a:endParaRPr lang="en-GB" b="1"/>
        </a:p>
      </dgm:t>
    </dgm:pt>
    <dgm:pt modelId="{9FED282D-4547-41DE-A0FB-13A1F0F5C938}" type="parTrans" cxnId="{1CFEA3BE-5907-4E8C-AA21-C0AE5933C063}">
      <dgm:prSet/>
      <dgm:spPr/>
      <dgm:t>
        <a:bodyPr/>
        <a:lstStyle/>
        <a:p>
          <a:endParaRPr lang="en-GB">
            <a:solidFill>
              <a:srgbClr val="000000"/>
            </a:solidFill>
          </a:endParaRPr>
        </a:p>
      </dgm:t>
    </dgm:pt>
    <dgm:pt modelId="{B0094E5D-830E-4D02-AA6D-7DE4B01C8D44}" type="sibTrans" cxnId="{1CFEA3BE-5907-4E8C-AA21-C0AE5933C063}">
      <dgm:prSet/>
      <dgm:spPr/>
      <dgm:t>
        <a:bodyPr/>
        <a:lstStyle/>
        <a:p>
          <a:endParaRPr lang="en-GB">
            <a:solidFill>
              <a:srgbClr val="000000"/>
            </a:solidFill>
          </a:endParaRPr>
        </a:p>
      </dgm:t>
    </dgm:pt>
    <dgm:pt modelId="{BC50B0B0-28A9-4942-A0A5-A4D03B4FEADF}" type="pres">
      <dgm:prSet presAssocID="{EC0C8BD4-1BF0-425D-B0D0-76FFD97CC68B}" presName="Name0" presStyleCnt="0">
        <dgm:presLayoutVars>
          <dgm:chMax val="1"/>
          <dgm:dir/>
          <dgm:animLvl val="ctr"/>
          <dgm:resizeHandles val="exact"/>
        </dgm:presLayoutVars>
      </dgm:prSet>
      <dgm:spPr/>
    </dgm:pt>
    <dgm:pt modelId="{A5368147-9301-4BC6-BDEF-2033259EBF98}" type="pres">
      <dgm:prSet presAssocID="{9AB8B3E0-B0AA-4695-8A10-E86C13232693}" presName="centerShape" presStyleLbl="node0" presStyleIdx="0" presStyleCnt="1"/>
      <dgm:spPr/>
    </dgm:pt>
    <dgm:pt modelId="{772DA2B4-BF24-4EB2-88C7-C1B8218BEEE2}" type="pres">
      <dgm:prSet presAssocID="{8461EA53-81A8-43A8-BAE3-C3B4E95DE2C8}" presName="parTrans" presStyleLbl="sibTrans2D1" presStyleIdx="0" presStyleCnt="5"/>
      <dgm:spPr/>
    </dgm:pt>
    <dgm:pt modelId="{A0A9630D-1D8E-4B86-BD23-1DF1C116F463}" type="pres">
      <dgm:prSet presAssocID="{8461EA53-81A8-43A8-BAE3-C3B4E95DE2C8}" presName="connectorText" presStyleLbl="sibTrans2D1" presStyleIdx="0" presStyleCnt="5"/>
      <dgm:spPr/>
    </dgm:pt>
    <dgm:pt modelId="{8B0087F5-8E43-4752-B235-EDF74230E284}" type="pres">
      <dgm:prSet presAssocID="{F9317FF4-C083-471B-9F14-11EE6731B362}" presName="node" presStyleLbl="node1" presStyleIdx="0" presStyleCnt="5" custScaleX="118802">
        <dgm:presLayoutVars>
          <dgm:bulletEnabled val="1"/>
        </dgm:presLayoutVars>
      </dgm:prSet>
      <dgm:spPr/>
    </dgm:pt>
    <dgm:pt modelId="{C53005CB-DC7A-48F4-B544-F2F5E14146DB}" type="pres">
      <dgm:prSet presAssocID="{5AF4905A-F1D4-49AE-A09D-1C8B8058FE4C}" presName="parTrans" presStyleLbl="sibTrans2D1" presStyleIdx="1" presStyleCnt="5"/>
      <dgm:spPr/>
    </dgm:pt>
    <dgm:pt modelId="{D7B4499C-DF69-40F8-9383-74414D5FB8DF}" type="pres">
      <dgm:prSet presAssocID="{5AF4905A-F1D4-49AE-A09D-1C8B8058FE4C}" presName="connectorText" presStyleLbl="sibTrans2D1" presStyleIdx="1" presStyleCnt="5"/>
      <dgm:spPr/>
    </dgm:pt>
    <dgm:pt modelId="{D076C34F-1C96-4D8C-8D6D-8F55F9801630}" type="pres">
      <dgm:prSet presAssocID="{74BE40CD-84D8-493D-8C99-E353C48DB838}" presName="node" presStyleLbl="node1" presStyleIdx="1" presStyleCnt="5">
        <dgm:presLayoutVars>
          <dgm:bulletEnabled val="1"/>
        </dgm:presLayoutVars>
      </dgm:prSet>
      <dgm:spPr/>
    </dgm:pt>
    <dgm:pt modelId="{8540E3C4-3C8A-4207-A417-3C4D01D33EEB}" type="pres">
      <dgm:prSet presAssocID="{1171D7A0-7B53-49E7-9228-703DEF81FA16}" presName="parTrans" presStyleLbl="sibTrans2D1" presStyleIdx="2" presStyleCnt="5"/>
      <dgm:spPr/>
    </dgm:pt>
    <dgm:pt modelId="{4E67A465-5F26-45ED-A122-7A6AD25FE1AE}" type="pres">
      <dgm:prSet presAssocID="{1171D7A0-7B53-49E7-9228-703DEF81FA16}" presName="connectorText" presStyleLbl="sibTrans2D1" presStyleIdx="2" presStyleCnt="5"/>
      <dgm:spPr/>
    </dgm:pt>
    <dgm:pt modelId="{A03CB0C8-68B9-40D6-A067-573144F01DE6}" type="pres">
      <dgm:prSet presAssocID="{EBD617D6-17AB-43B3-9A23-978C1A839464}" presName="node" presStyleLbl="node1" presStyleIdx="2" presStyleCnt="5">
        <dgm:presLayoutVars>
          <dgm:bulletEnabled val="1"/>
        </dgm:presLayoutVars>
      </dgm:prSet>
      <dgm:spPr/>
    </dgm:pt>
    <dgm:pt modelId="{6D4E73CE-3AD0-4B07-AEF2-405B9229690D}" type="pres">
      <dgm:prSet presAssocID="{2706363E-FCFC-4E32-9614-439716E04CAD}" presName="parTrans" presStyleLbl="sibTrans2D1" presStyleIdx="3" presStyleCnt="5"/>
      <dgm:spPr/>
    </dgm:pt>
    <dgm:pt modelId="{9B990FAC-E987-4930-92BD-E099B07BFB47}" type="pres">
      <dgm:prSet presAssocID="{2706363E-FCFC-4E32-9614-439716E04CAD}" presName="connectorText" presStyleLbl="sibTrans2D1" presStyleIdx="3" presStyleCnt="5"/>
      <dgm:spPr/>
    </dgm:pt>
    <dgm:pt modelId="{AF5BDB92-8E02-45AC-A75B-A5C2345D8744}" type="pres">
      <dgm:prSet presAssocID="{6905A073-795D-4185-B557-755A518C212F}" presName="node" presStyleLbl="node1" presStyleIdx="3" presStyleCnt="5">
        <dgm:presLayoutVars>
          <dgm:bulletEnabled val="1"/>
        </dgm:presLayoutVars>
      </dgm:prSet>
      <dgm:spPr/>
    </dgm:pt>
    <dgm:pt modelId="{D98466CB-B6F8-4B0E-873D-D772BD29F633}" type="pres">
      <dgm:prSet presAssocID="{9FED282D-4547-41DE-A0FB-13A1F0F5C938}" presName="parTrans" presStyleLbl="sibTrans2D1" presStyleIdx="4" presStyleCnt="5"/>
      <dgm:spPr/>
    </dgm:pt>
    <dgm:pt modelId="{B02E5606-DBC3-4BF4-B7E0-537EF61C87B8}" type="pres">
      <dgm:prSet presAssocID="{9FED282D-4547-41DE-A0FB-13A1F0F5C938}" presName="connectorText" presStyleLbl="sibTrans2D1" presStyleIdx="4" presStyleCnt="5"/>
      <dgm:spPr/>
    </dgm:pt>
    <dgm:pt modelId="{76FAF974-7BA3-449C-AFAC-66CB263BC2A9}" type="pres">
      <dgm:prSet presAssocID="{E660E367-128F-4288-BA7B-A406580BE757}" presName="node" presStyleLbl="node1" presStyleIdx="4" presStyleCnt="5">
        <dgm:presLayoutVars>
          <dgm:bulletEnabled val="1"/>
        </dgm:presLayoutVars>
      </dgm:prSet>
      <dgm:spPr/>
    </dgm:pt>
  </dgm:ptLst>
  <dgm:cxnLst>
    <dgm:cxn modelId="{09680E0C-BD9E-4810-B712-DF6982578A83}" type="presOf" srcId="{1171D7A0-7B53-49E7-9228-703DEF81FA16}" destId="{8540E3C4-3C8A-4207-A417-3C4D01D33EEB}" srcOrd="0" destOrd="0" presId="urn:microsoft.com/office/officeart/2005/8/layout/radial5"/>
    <dgm:cxn modelId="{36FF061D-5BF4-4801-A03B-43B40C5EE1CD}" srcId="{EC0C8BD4-1BF0-425D-B0D0-76FFD97CC68B}" destId="{9AB8B3E0-B0AA-4695-8A10-E86C13232693}" srcOrd="0" destOrd="0" parTransId="{7EBA6BD3-BB4D-4BD1-B0B5-9BBF17DA5ECC}" sibTransId="{C2C2ACB7-5A95-43B2-9E2F-749FD8C71E24}"/>
    <dgm:cxn modelId="{F39A0640-1C80-47AE-A29A-54C629CAE5FE}" srcId="{9AB8B3E0-B0AA-4695-8A10-E86C13232693}" destId="{F9317FF4-C083-471B-9F14-11EE6731B362}" srcOrd="0" destOrd="0" parTransId="{8461EA53-81A8-43A8-BAE3-C3B4E95DE2C8}" sibTransId="{7B124997-E845-408B-85DB-3A34CA06DD41}"/>
    <dgm:cxn modelId="{CA0C2765-B6AC-4154-A760-A2512E2DD098}" type="presOf" srcId="{9FED282D-4547-41DE-A0FB-13A1F0F5C938}" destId="{D98466CB-B6F8-4B0E-873D-D772BD29F633}" srcOrd="0" destOrd="0" presId="urn:microsoft.com/office/officeart/2005/8/layout/radial5"/>
    <dgm:cxn modelId="{87E36C4A-35DB-4E4E-9FF4-E12EE44AA6BE}" type="presOf" srcId="{F9317FF4-C083-471B-9F14-11EE6731B362}" destId="{8B0087F5-8E43-4752-B235-EDF74230E284}" srcOrd="0" destOrd="0" presId="urn:microsoft.com/office/officeart/2005/8/layout/radial5"/>
    <dgm:cxn modelId="{C961D050-7CB7-426F-B8BD-11AE50C96D12}" type="presOf" srcId="{2706363E-FCFC-4E32-9614-439716E04CAD}" destId="{9B990FAC-E987-4930-92BD-E099B07BFB47}" srcOrd="1" destOrd="0" presId="urn:microsoft.com/office/officeart/2005/8/layout/radial5"/>
    <dgm:cxn modelId="{7AD85C55-F03D-4099-9A99-2A71046C6322}" type="presOf" srcId="{74BE40CD-84D8-493D-8C99-E353C48DB838}" destId="{D076C34F-1C96-4D8C-8D6D-8F55F9801630}" srcOrd="0" destOrd="0" presId="urn:microsoft.com/office/officeart/2005/8/layout/radial5"/>
    <dgm:cxn modelId="{6A962B7C-72FB-4AF8-8A6A-EC478E4243A0}" type="presOf" srcId="{8461EA53-81A8-43A8-BAE3-C3B4E95DE2C8}" destId="{A0A9630D-1D8E-4B86-BD23-1DF1C116F463}" srcOrd="1" destOrd="0" presId="urn:microsoft.com/office/officeart/2005/8/layout/radial5"/>
    <dgm:cxn modelId="{6F120F8E-CA7C-4511-BD76-F9D70933D4CB}" type="presOf" srcId="{5AF4905A-F1D4-49AE-A09D-1C8B8058FE4C}" destId="{D7B4499C-DF69-40F8-9383-74414D5FB8DF}" srcOrd="1" destOrd="0" presId="urn:microsoft.com/office/officeart/2005/8/layout/radial5"/>
    <dgm:cxn modelId="{26FC1197-404E-4152-AC57-82FCB8075B9B}" type="presOf" srcId="{EC0C8BD4-1BF0-425D-B0D0-76FFD97CC68B}" destId="{BC50B0B0-28A9-4942-A0A5-A4D03B4FEADF}" srcOrd="0" destOrd="0" presId="urn:microsoft.com/office/officeart/2005/8/layout/radial5"/>
    <dgm:cxn modelId="{C929B0A0-73A1-4D9F-B7B1-E5F39B808FE8}" srcId="{9AB8B3E0-B0AA-4695-8A10-E86C13232693}" destId="{74BE40CD-84D8-493D-8C99-E353C48DB838}" srcOrd="1" destOrd="0" parTransId="{5AF4905A-F1D4-49AE-A09D-1C8B8058FE4C}" sibTransId="{3190EEE7-E4C6-426A-8968-6D527A38DAFF}"/>
    <dgm:cxn modelId="{F60465A2-61F9-485B-B7E2-BB44E891E443}" type="presOf" srcId="{EBD617D6-17AB-43B3-9A23-978C1A839464}" destId="{A03CB0C8-68B9-40D6-A067-573144F01DE6}" srcOrd="0" destOrd="0" presId="urn:microsoft.com/office/officeart/2005/8/layout/radial5"/>
    <dgm:cxn modelId="{B2BD03A8-2383-4690-A0B9-A5AFB00910DA}" srcId="{9AB8B3E0-B0AA-4695-8A10-E86C13232693}" destId="{EBD617D6-17AB-43B3-9A23-978C1A839464}" srcOrd="2" destOrd="0" parTransId="{1171D7A0-7B53-49E7-9228-703DEF81FA16}" sibTransId="{18CB85ED-D7A1-46DD-A9A6-7B86EB9F02B6}"/>
    <dgm:cxn modelId="{DE1C0BAA-6674-4FE0-A0DA-289093578A81}" type="presOf" srcId="{9FED282D-4547-41DE-A0FB-13A1F0F5C938}" destId="{B02E5606-DBC3-4BF4-B7E0-537EF61C87B8}" srcOrd="1" destOrd="0" presId="urn:microsoft.com/office/officeart/2005/8/layout/radial5"/>
    <dgm:cxn modelId="{1CFEA3BE-5907-4E8C-AA21-C0AE5933C063}" srcId="{9AB8B3E0-B0AA-4695-8A10-E86C13232693}" destId="{E660E367-128F-4288-BA7B-A406580BE757}" srcOrd="4" destOrd="0" parTransId="{9FED282D-4547-41DE-A0FB-13A1F0F5C938}" sibTransId="{B0094E5D-830E-4D02-AA6D-7DE4B01C8D44}"/>
    <dgm:cxn modelId="{C5B2A3C0-C66C-45FB-AD3F-8B95AC18E655}" type="presOf" srcId="{9AB8B3E0-B0AA-4695-8A10-E86C13232693}" destId="{A5368147-9301-4BC6-BDEF-2033259EBF98}" srcOrd="0" destOrd="0" presId="urn:microsoft.com/office/officeart/2005/8/layout/radial5"/>
    <dgm:cxn modelId="{27801ECB-A7FB-4714-9F0A-9E77E2B9D559}" type="presOf" srcId="{6905A073-795D-4185-B557-755A518C212F}" destId="{AF5BDB92-8E02-45AC-A75B-A5C2345D8744}" srcOrd="0" destOrd="0" presId="urn:microsoft.com/office/officeart/2005/8/layout/radial5"/>
    <dgm:cxn modelId="{A0976BD6-A900-497B-BB4B-1DFE8BA2BA2F}" type="presOf" srcId="{2706363E-FCFC-4E32-9614-439716E04CAD}" destId="{6D4E73CE-3AD0-4B07-AEF2-405B9229690D}" srcOrd="0" destOrd="0" presId="urn:microsoft.com/office/officeart/2005/8/layout/radial5"/>
    <dgm:cxn modelId="{F99896DD-E790-4AA4-8A9B-1694D1F2C366}" type="presOf" srcId="{5AF4905A-F1D4-49AE-A09D-1C8B8058FE4C}" destId="{C53005CB-DC7A-48F4-B544-F2F5E14146DB}" srcOrd="0" destOrd="0" presId="urn:microsoft.com/office/officeart/2005/8/layout/radial5"/>
    <dgm:cxn modelId="{DDE563E1-B586-46A3-9A89-F6423B826E17}" srcId="{9AB8B3E0-B0AA-4695-8A10-E86C13232693}" destId="{6905A073-795D-4185-B557-755A518C212F}" srcOrd="3" destOrd="0" parTransId="{2706363E-FCFC-4E32-9614-439716E04CAD}" sibTransId="{A551FB29-D2B0-4766-A9BB-4F3891D5157A}"/>
    <dgm:cxn modelId="{001DEBE7-4E41-4855-8E21-47512A7582FB}" type="presOf" srcId="{E660E367-128F-4288-BA7B-A406580BE757}" destId="{76FAF974-7BA3-449C-AFAC-66CB263BC2A9}" srcOrd="0" destOrd="0" presId="urn:microsoft.com/office/officeart/2005/8/layout/radial5"/>
    <dgm:cxn modelId="{77F9DEF0-D1D3-4F45-A42D-ABBE3AA2A889}" type="presOf" srcId="{8461EA53-81A8-43A8-BAE3-C3B4E95DE2C8}" destId="{772DA2B4-BF24-4EB2-88C7-C1B8218BEEE2}" srcOrd="0" destOrd="0" presId="urn:microsoft.com/office/officeart/2005/8/layout/radial5"/>
    <dgm:cxn modelId="{AD98BBF7-0D86-45DD-B13F-CD6A70E3073A}" type="presOf" srcId="{1171D7A0-7B53-49E7-9228-703DEF81FA16}" destId="{4E67A465-5F26-45ED-A122-7A6AD25FE1AE}" srcOrd="1" destOrd="0" presId="urn:microsoft.com/office/officeart/2005/8/layout/radial5"/>
    <dgm:cxn modelId="{AC056DCB-275E-412B-912C-990646A6BA29}" type="presParOf" srcId="{BC50B0B0-28A9-4942-A0A5-A4D03B4FEADF}" destId="{A5368147-9301-4BC6-BDEF-2033259EBF98}" srcOrd="0" destOrd="0" presId="urn:microsoft.com/office/officeart/2005/8/layout/radial5"/>
    <dgm:cxn modelId="{7D889057-34F3-4BBF-982E-D179CDA5A656}" type="presParOf" srcId="{BC50B0B0-28A9-4942-A0A5-A4D03B4FEADF}" destId="{772DA2B4-BF24-4EB2-88C7-C1B8218BEEE2}" srcOrd="1" destOrd="0" presId="urn:microsoft.com/office/officeart/2005/8/layout/radial5"/>
    <dgm:cxn modelId="{7515EBE8-8BB0-46BE-A847-603D1B53194F}" type="presParOf" srcId="{772DA2B4-BF24-4EB2-88C7-C1B8218BEEE2}" destId="{A0A9630D-1D8E-4B86-BD23-1DF1C116F463}" srcOrd="0" destOrd="0" presId="urn:microsoft.com/office/officeart/2005/8/layout/radial5"/>
    <dgm:cxn modelId="{369B4C2B-8003-4BDE-8D7C-70DE4BDCA646}" type="presParOf" srcId="{BC50B0B0-28A9-4942-A0A5-A4D03B4FEADF}" destId="{8B0087F5-8E43-4752-B235-EDF74230E284}" srcOrd="2" destOrd="0" presId="urn:microsoft.com/office/officeart/2005/8/layout/radial5"/>
    <dgm:cxn modelId="{E21512B9-D685-42B7-9B7F-9815E43051B4}" type="presParOf" srcId="{BC50B0B0-28A9-4942-A0A5-A4D03B4FEADF}" destId="{C53005CB-DC7A-48F4-B544-F2F5E14146DB}" srcOrd="3" destOrd="0" presId="urn:microsoft.com/office/officeart/2005/8/layout/radial5"/>
    <dgm:cxn modelId="{B0BBD9D1-7B40-4D1C-9186-C42C74CF2CC2}" type="presParOf" srcId="{C53005CB-DC7A-48F4-B544-F2F5E14146DB}" destId="{D7B4499C-DF69-40F8-9383-74414D5FB8DF}" srcOrd="0" destOrd="0" presId="urn:microsoft.com/office/officeart/2005/8/layout/radial5"/>
    <dgm:cxn modelId="{04A84018-95EB-4C0A-BC42-196AA677D22D}" type="presParOf" srcId="{BC50B0B0-28A9-4942-A0A5-A4D03B4FEADF}" destId="{D076C34F-1C96-4D8C-8D6D-8F55F9801630}" srcOrd="4" destOrd="0" presId="urn:microsoft.com/office/officeart/2005/8/layout/radial5"/>
    <dgm:cxn modelId="{881B4EEA-FD9A-4146-8324-F250DB5B0939}" type="presParOf" srcId="{BC50B0B0-28A9-4942-A0A5-A4D03B4FEADF}" destId="{8540E3C4-3C8A-4207-A417-3C4D01D33EEB}" srcOrd="5" destOrd="0" presId="urn:microsoft.com/office/officeart/2005/8/layout/radial5"/>
    <dgm:cxn modelId="{8D1DD4A3-3D0E-4EE0-A20D-F042C583EFF8}" type="presParOf" srcId="{8540E3C4-3C8A-4207-A417-3C4D01D33EEB}" destId="{4E67A465-5F26-45ED-A122-7A6AD25FE1AE}" srcOrd="0" destOrd="0" presId="urn:microsoft.com/office/officeart/2005/8/layout/radial5"/>
    <dgm:cxn modelId="{67D3D8F8-1045-4E45-820D-75769B578786}" type="presParOf" srcId="{BC50B0B0-28A9-4942-A0A5-A4D03B4FEADF}" destId="{A03CB0C8-68B9-40D6-A067-573144F01DE6}" srcOrd="6" destOrd="0" presId="urn:microsoft.com/office/officeart/2005/8/layout/radial5"/>
    <dgm:cxn modelId="{6A89DEFA-121A-48CC-85F6-11DF8DCA9784}" type="presParOf" srcId="{BC50B0B0-28A9-4942-A0A5-A4D03B4FEADF}" destId="{6D4E73CE-3AD0-4B07-AEF2-405B9229690D}" srcOrd="7" destOrd="0" presId="urn:microsoft.com/office/officeart/2005/8/layout/radial5"/>
    <dgm:cxn modelId="{3EE46792-70A3-4302-9B97-3FC0BDD2B8A8}" type="presParOf" srcId="{6D4E73CE-3AD0-4B07-AEF2-405B9229690D}" destId="{9B990FAC-E987-4930-92BD-E099B07BFB47}" srcOrd="0" destOrd="0" presId="urn:microsoft.com/office/officeart/2005/8/layout/radial5"/>
    <dgm:cxn modelId="{672454F0-0412-48E5-B198-643D6CF9637C}" type="presParOf" srcId="{BC50B0B0-28A9-4942-A0A5-A4D03B4FEADF}" destId="{AF5BDB92-8E02-45AC-A75B-A5C2345D8744}" srcOrd="8" destOrd="0" presId="urn:microsoft.com/office/officeart/2005/8/layout/radial5"/>
    <dgm:cxn modelId="{681AF79E-B0C4-4E4E-BB48-859128218B25}" type="presParOf" srcId="{BC50B0B0-28A9-4942-A0A5-A4D03B4FEADF}" destId="{D98466CB-B6F8-4B0E-873D-D772BD29F633}" srcOrd="9" destOrd="0" presId="urn:microsoft.com/office/officeart/2005/8/layout/radial5"/>
    <dgm:cxn modelId="{7306F6CE-B867-4E61-814C-6E754E47E888}" type="presParOf" srcId="{D98466CB-B6F8-4B0E-873D-D772BD29F633}" destId="{B02E5606-DBC3-4BF4-B7E0-537EF61C87B8}" srcOrd="0" destOrd="0" presId="urn:microsoft.com/office/officeart/2005/8/layout/radial5"/>
    <dgm:cxn modelId="{9D329146-828F-42E1-AFD5-4D0C8FF720CB}" type="presParOf" srcId="{BC50B0B0-28A9-4942-A0A5-A4D03B4FEADF}" destId="{76FAF974-7BA3-449C-AFAC-66CB263BC2A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8AB0E-73EF-4819-821C-A2F824192DDA}">
      <dsp:nvSpPr>
        <dsp:cNvPr id="0" name=""/>
        <dsp:cNvSpPr/>
      </dsp:nvSpPr>
      <dsp:spPr>
        <a:xfrm>
          <a:off x="0" y="632"/>
          <a:ext cx="459774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412C06-7DAE-43F7-9D41-19088CE61A7C}">
      <dsp:nvSpPr>
        <dsp:cNvPr id="0" name=""/>
        <dsp:cNvSpPr/>
      </dsp:nvSpPr>
      <dsp:spPr>
        <a:xfrm>
          <a:off x="0" y="632"/>
          <a:ext cx="4593256" cy="104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GB" sz="2100" b="1" kern="1200">
              <a:latin typeface="Times New Roman" panose="02020603050405020304" pitchFamily="18" charset="0"/>
              <a:cs typeface="Times New Roman" panose="02020603050405020304" pitchFamily="18" charset="0"/>
            </a:rPr>
            <a:t>Location</a:t>
          </a:r>
          <a:r>
            <a:rPr lang="en-GB" sz="2100" kern="1200">
              <a:latin typeface="Times New Roman" panose="02020603050405020304" pitchFamily="18" charset="0"/>
              <a:cs typeface="Times New Roman" panose="02020603050405020304" pitchFamily="18" charset="0"/>
            </a:rPr>
            <a:t>: Ghana is in </a:t>
          </a:r>
          <a:r>
            <a:rPr lang="en-GB" sz="2100" b="1" kern="1200">
              <a:solidFill>
                <a:srgbClr val="F7941E"/>
              </a:solidFill>
              <a:latin typeface="Times New Roman" panose="02020603050405020304" pitchFamily="18" charset="0"/>
              <a:cs typeface="Times New Roman" panose="02020603050405020304" pitchFamily="18" charset="0"/>
            </a:rPr>
            <a:t>West Africa</a:t>
          </a:r>
          <a:r>
            <a:rPr lang="en-GB" sz="2100" kern="1200">
              <a:latin typeface="Times New Roman" panose="02020603050405020304" pitchFamily="18" charset="0"/>
              <a:cs typeface="Times New Roman" panose="02020603050405020304" pitchFamily="18" charset="0"/>
            </a:rPr>
            <a:t>, and borders Togo, Ivory Coast, and Burkina Faso.</a:t>
          </a:r>
          <a:endParaRPr lang="en-US" sz="2100" kern="1200">
            <a:latin typeface="Times New Roman" panose="02020603050405020304" pitchFamily="18" charset="0"/>
            <a:cs typeface="Times New Roman" panose="02020603050405020304" pitchFamily="18" charset="0"/>
          </a:endParaRPr>
        </a:p>
      </dsp:txBody>
      <dsp:txXfrm>
        <a:off x="0" y="632"/>
        <a:ext cx="4593256" cy="1042066"/>
      </dsp:txXfrm>
    </dsp:sp>
    <dsp:sp modelId="{7B021C6E-5F91-4BA1-802B-06F6D377FCC8}">
      <dsp:nvSpPr>
        <dsp:cNvPr id="0" name=""/>
        <dsp:cNvSpPr/>
      </dsp:nvSpPr>
      <dsp:spPr>
        <a:xfrm>
          <a:off x="0" y="1318269"/>
          <a:ext cx="459774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BE0FC77-4B02-4B42-8DBF-03862678BACA}">
      <dsp:nvSpPr>
        <dsp:cNvPr id="0" name=""/>
        <dsp:cNvSpPr/>
      </dsp:nvSpPr>
      <dsp:spPr>
        <a:xfrm>
          <a:off x="0" y="1042699"/>
          <a:ext cx="4593256" cy="12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GB" sz="1800" b="1" kern="1200">
            <a:latin typeface="Times New Roman" panose="02020603050405020304" pitchFamily="18" charset="0"/>
            <a:cs typeface="Times New Roman" panose="02020603050405020304" pitchFamily="18" charset="0"/>
          </a:endParaRPr>
        </a:p>
        <a:p>
          <a:pPr marL="0" lvl="0" indent="0" algn="l" defTabSz="800100">
            <a:lnSpc>
              <a:spcPct val="100000"/>
            </a:lnSpc>
            <a:spcBef>
              <a:spcPct val="0"/>
            </a:spcBef>
            <a:spcAft>
              <a:spcPct val="35000"/>
            </a:spcAft>
            <a:buNone/>
          </a:pPr>
          <a:r>
            <a:rPr lang="en-GB" sz="2100" b="1" kern="1200">
              <a:latin typeface="Times New Roman" panose="02020603050405020304" pitchFamily="18" charset="0"/>
              <a:cs typeface="Times New Roman" panose="02020603050405020304" pitchFamily="18" charset="0"/>
            </a:rPr>
            <a:t>Occupation:</a:t>
          </a:r>
          <a:r>
            <a:rPr lang="en-GB" sz="2100" kern="1200">
              <a:latin typeface="Times New Roman" panose="02020603050405020304" pitchFamily="18" charset="0"/>
              <a:cs typeface="Times New Roman" panose="02020603050405020304" pitchFamily="18" charset="0"/>
            </a:rPr>
            <a:t> </a:t>
          </a:r>
          <a:r>
            <a:rPr lang="en-GB" sz="2100" b="1" i="0" kern="1200">
              <a:solidFill>
                <a:srgbClr val="F7941E"/>
              </a:solidFill>
              <a:latin typeface="Times New Roman" panose="02020603050405020304" pitchFamily="18" charset="0"/>
              <a:cs typeface="Times New Roman" panose="02020603050405020304" pitchFamily="18" charset="0"/>
            </a:rPr>
            <a:t>Agriculture </a:t>
          </a:r>
          <a:r>
            <a:rPr lang="en-GB" sz="2100" i="0" kern="1200">
              <a:latin typeface="Times New Roman" panose="02020603050405020304" pitchFamily="18" charset="0"/>
              <a:cs typeface="Times New Roman" panose="02020603050405020304" pitchFamily="18" charset="0"/>
            </a:rPr>
            <a:t>plays a crucial role in the economy. </a:t>
          </a:r>
        </a:p>
        <a:p>
          <a:pPr marL="0" lvl="0" indent="0" algn="l" defTabSz="800100">
            <a:lnSpc>
              <a:spcPct val="100000"/>
            </a:lnSpc>
            <a:spcBef>
              <a:spcPct val="0"/>
            </a:spcBef>
            <a:spcAft>
              <a:spcPct val="35000"/>
            </a:spcAft>
            <a:buNone/>
          </a:pPr>
          <a:r>
            <a:rPr lang="en-GB" sz="2100" kern="1200">
              <a:latin typeface="Times New Roman" panose="02020603050405020304" pitchFamily="18" charset="0"/>
              <a:cs typeface="Times New Roman" panose="02020603050405020304" pitchFamily="18" charset="0"/>
            </a:rPr>
            <a:t>Almost </a:t>
          </a:r>
          <a:r>
            <a:rPr lang="en-GB" sz="2100" b="1" kern="1200">
              <a:solidFill>
                <a:srgbClr val="F7941E"/>
              </a:solidFill>
              <a:latin typeface="Times New Roman" panose="02020603050405020304" pitchFamily="18" charset="0"/>
              <a:cs typeface="Times New Roman" panose="02020603050405020304" pitchFamily="18" charset="0"/>
            </a:rPr>
            <a:t>40% </a:t>
          </a:r>
          <a:r>
            <a:rPr lang="en-GB" sz="2100" b="0" kern="1200">
              <a:solidFill>
                <a:schemeClr val="tx1"/>
              </a:solidFill>
              <a:latin typeface="Times New Roman" panose="02020603050405020304" pitchFamily="18" charset="0"/>
              <a:cs typeface="Times New Roman" panose="02020603050405020304" pitchFamily="18" charset="0"/>
            </a:rPr>
            <a:t>of the population </a:t>
          </a:r>
          <a:r>
            <a:rPr lang="en-GB" sz="2100" kern="1200">
              <a:latin typeface="Times New Roman" panose="02020603050405020304" pitchFamily="18" charset="0"/>
              <a:cs typeface="Times New Roman" panose="02020603050405020304" pitchFamily="18" charset="0"/>
            </a:rPr>
            <a:t>engage in agriculture </a:t>
          </a:r>
          <a:r>
            <a:rPr lang="en-DE" sz="2100" b="0" i="1" kern="1200">
              <a:latin typeface="Times New Roman" panose="02020603050405020304" pitchFamily="18" charset="0"/>
              <a:cs typeface="Times New Roman" panose="02020603050405020304" pitchFamily="18" charset="0"/>
            </a:rPr>
            <a:t>(</a:t>
          </a:r>
          <a:r>
            <a:rPr lang="en-GB" sz="2100" i="1" kern="1200">
              <a:latin typeface="Times New Roman" panose="02020603050405020304" pitchFamily="18" charset="0"/>
              <a:cs typeface="Times New Roman" panose="02020603050405020304" pitchFamily="18" charset="0"/>
            </a:rPr>
            <a:t>Assan et.al 2018</a:t>
          </a:r>
          <a:r>
            <a:rPr lang="en-DE" sz="2100" b="0" i="1" kern="1200">
              <a:latin typeface="Times New Roman" panose="02020603050405020304" pitchFamily="18" charset="0"/>
              <a:cs typeface="Times New Roman" panose="02020603050405020304" pitchFamily="18" charset="0"/>
            </a:rPr>
            <a:t>)</a:t>
          </a:r>
          <a:endParaRPr lang="en-US" sz="2100" i="1" kern="1200">
            <a:latin typeface="Times New Roman" panose="02020603050405020304" pitchFamily="18" charset="0"/>
            <a:cs typeface="Times New Roman" panose="02020603050405020304" pitchFamily="18" charset="0"/>
          </a:endParaRPr>
        </a:p>
      </dsp:txBody>
      <dsp:txXfrm>
        <a:off x="0" y="1042699"/>
        <a:ext cx="4593256" cy="1286750"/>
      </dsp:txXfrm>
    </dsp:sp>
    <dsp:sp modelId="{9BD6B4C9-7974-4BF2-8A6B-AF6566E9D144}">
      <dsp:nvSpPr>
        <dsp:cNvPr id="0" name=""/>
        <dsp:cNvSpPr/>
      </dsp:nvSpPr>
      <dsp:spPr>
        <a:xfrm>
          <a:off x="0" y="2905650"/>
          <a:ext cx="459774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31E78F4-6E41-45FF-92F8-2E5FE1928191}">
      <dsp:nvSpPr>
        <dsp:cNvPr id="0" name=""/>
        <dsp:cNvSpPr/>
      </dsp:nvSpPr>
      <dsp:spPr>
        <a:xfrm>
          <a:off x="0" y="2329450"/>
          <a:ext cx="4593256" cy="104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0" y="2329450"/>
        <a:ext cx="4593256" cy="1042066"/>
      </dsp:txXfrm>
    </dsp:sp>
    <dsp:sp modelId="{00824D60-4F72-4C4D-A43D-5140BCB415B6}">
      <dsp:nvSpPr>
        <dsp:cNvPr id="0" name=""/>
        <dsp:cNvSpPr/>
      </dsp:nvSpPr>
      <dsp:spPr>
        <a:xfrm>
          <a:off x="0" y="4160652"/>
          <a:ext cx="4597746"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74D3D8B-D47F-4B83-A6B8-9EDC35E8FCC0}">
      <dsp:nvSpPr>
        <dsp:cNvPr id="0" name=""/>
        <dsp:cNvSpPr/>
      </dsp:nvSpPr>
      <dsp:spPr>
        <a:xfrm>
          <a:off x="0" y="3011742"/>
          <a:ext cx="4593256" cy="1042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100000"/>
            </a:lnSpc>
            <a:spcBef>
              <a:spcPct val="0"/>
            </a:spcBef>
            <a:spcAft>
              <a:spcPct val="35000"/>
            </a:spcAft>
            <a:buNone/>
          </a:pPr>
          <a:r>
            <a:rPr lang="en-GB" sz="2100" b="1" kern="1200">
              <a:latin typeface="Times New Roman" panose="02020603050405020304" pitchFamily="18" charset="0"/>
              <a:cs typeface="Times New Roman" panose="02020603050405020304" pitchFamily="18" charset="0"/>
            </a:rPr>
            <a:t>Climate change:</a:t>
          </a:r>
          <a:r>
            <a:rPr lang="en-GB" sz="2100" kern="1200">
              <a:latin typeface="Times New Roman" panose="02020603050405020304" pitchFamily="18" charset="0"/>
              <a:cs typeface="Times New Roman" panose="02020603050405020304" pitchFamily="18" charset="0"/>
            </a:rPr>
            <a:t> Vivid impact, affecting the annual rate of </a:t>
          </a:r>
          <a:r>
            <a:rPr lang="en-GB" sz="2100" b="1" kern="1200">
              <a:solidFill>
                <a:srgbClr val="F7941E"/>
              </a:solidFill>
              <a:latin typeface="Times New Roman" panose="02020603050405020304" pitchFamily="18" charset="0"/>
              <a:cs typeface="Times New Roman" panose="02020603050405020304" pitchFamily="18" charset="0"/>
            </a:rPr>
            <a:t>food production.</a:t>
          </a:r>
          <a:endParaRPr lang="en-US" sz="2100" kern="1200">
            <a:latin typeface="Times New Roman" panose="02020603050405020304" pitchFamily="18" charset="0"/>
            <a:cs typeface="Times New Roman" panose="02020603050405020304" pitchFamily="18" charset="0"/>
          </a:endParaRPr>
        </a:p>
      </dsp:txBody>
      <dsp:txXfrm>
        <a:off x="0" y="3011742"/>
        <a:ext cx="4593256" cy="1042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68147-9301-4BC6-BDEF-2033259EBF98}">
      <dsp:nvSpPr>
        <dsp:cNvPr id="0" name=""/>
        <dsp:cNvSpPr/>
      </dsp:nvSpPr>
      <dsp:spPr>
        <a:xfrm>
          <a:off x="2889466" y="2253574"/>
          <a:ext cx="1248397" cy="12483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a:t>Girl </a:t>
          </a:r>
          <a:r>
            <a:rPr lang="fr-FR" sz="2000" b="1" kern="1200" err="1"/>
            <a:t>child</a:t>
          </a:r>
          <a:endParaRPr lang="en-GB" sz="2000" b="1" kern="1200"/>
        </a:p>
      </dsp:txBody>
      <dsp:txXfrm>
        <a:off x="3072290" y="2436398"/>
        <a:ext cx="882749" cy="882749"/>
      </dsp:txXfrm>
    </dsp:sp>
    <dsp:sp modelId="{772DA2B4-BF24-4EB2-88C7-C1B8218BEEE2}">
      <dsp:nvSpPr>
        <dsp:cNvPr id="0" name=""/>
        <dsp:cNvSpPr/>
      </dsp:nvSpPr>
      <dsp:spPr>
        <a:xfrm rot="16200000">
          <a:off x="3318153" y="1638505"/>
          <a:ext cx="391023" cy="51449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rgbClr val="000000"/>
            </a:solidFill>
          </a:endParaRPr>
        </a:p>
      </dsp:txBody>
      <dsp:txXfrm>
        <a:off x="3376807" y="1800057"/>
        <a:ext cx="273716" cy="308695"/>
      </dsp:txXfrm>
    </dsp:sp>
    <dsp:sp modelId="{8B0087F5-8E43-4752-B235-EDF74230E284}">
      <dsp:nvSpPr>
        <dsp:cNvPr id="0" name=""/>
        <dsp:cNvSpPr/>
      </dsp:nvSpPr>
      <dsp:spPr>
        <a:xfrm>
          <a:off x="2614803" y="2584"/>
          <a:ext cx="1797723" cy="15132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kern="1200">
              <a:solidFill>
                <a:schemeClr val="bg1"/>
              </a:solidFill>
            </a:rPr>
            <a:t>Education</a:t>
          </a:r>
          <a:endParaRPr lang="en-GB" sz="2000" b="1" kern="1200">
            <a:solidFill>
              <a:schemeClr val="bg1"/>
            </a:solidFill>
          </a:endParaRPr>
        </a:p>
      </dsp:txBody>
      <dsp:txXfrm>
        <a:off x="2878073" y="224188"/>
        <a:ext cx="1271183" cy="1070001"/>
      </dsp:txXfrm>
    </dsp:sp>
    <dsp:sp modelId="{C53005CB-DC7A-48F4-B544-F2F5E14146DB}">
      <dsp:nvSpPr>
        <dsp:cNvPr id="0" name=""/>
        <dsp:cNvSpPr/>
      </dsp:nvSpPr>
      <dsp:spPr>
        <a:xfrm rot="20520000">
          <a:off x="4252112" y="2317066"/>
          <a:ext cx="391023" cy="5144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rgbClr val="000000"/>
            </a:solidFill>
          </a:endParaRPr>
        </a:p>
      </dsp:txBody>
      <dsp:txXfrm>
        <a:off x="4254983" y="2438089"/>
        <a:ext cx="273716" cy="308695"/>
      </dsp:txXfrm>
    </dsp:sp>
    <dsp:sp modelId="{D076C34F-1C96-4D8C-8D6D-8F55F9801630}">
      <dsp:nvSpPr>
        <dsp:cNvPr id="0" name=""/>
        <dsp:cNvSpPr/>
      </dsp:nvSpPr>
      <dsp:spPr>
        <a:xfrm>
          <a:off x="4771953" y="1466490"/>
          <a:ext cx="1513209" cy="151320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err="1"/>
            <a:t>Take</a:t>
          </a:r>
          <a:r>
            <a:rPr lang="fr-FR" sz="1700" b="1" kern="1200"/>
            <a:t>-home ration and </a:t>
          </a:r>
          <a:r>
            <a:rPr lang="fr-FR" sz="1700" b="1" kern="1200" err="1"/>
            <a:t>scholarship</a:t>
          </a:r>
          <a:endParaRPr lang="en-GB" sz="1700" b="1" kern="1200"/>
        </a:p>
      </dsp:txBody>
      <dsp:txXfrm>
        <a:off x="4993557" y="1688094"/>
        <a:ext cx="1070001" cy="1070001"/>
      </dsp:txXfrm>
    </dsp:sp>
    <dsp:sp modelId="{8540E3C4-3C8A-4207-A417-3C4D01D33EEB}">
      <dsp:nvSpPr>
        <dsp:cNvPr id="0" name=""/>
        <dsp:cNvSpPr/>
      </dsp:nvSpPr>
      <dsp:spPr>
        <a:xfrm rot="3240000">
          <a:off x="3895371" y="3415000"/>
          <a:ext cx="391023" cy="51449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rgbClr val="000000"/>
            </a:solidFill>
          </a:endParaRPr>
        </a:p>
      </dsp:txBody>
      <dsp:txXfrm>
        <a:off x="3919549" y="3470446"/>
        <a:ext cx="273716" cy="308695"/>
      </dsp:txXfrm>
    </dsp:sp>
    <dsp:sp modelId="{A03CB0C8-68B9-40D6-A067-573144F01DE6}">
      <dsp:nvSpPr>
        <dsp:cNvPr id="0" name=""/>
        <dsp:cNvSpPr/>
      </dsp:nvSpPr>
      <dsp:spPr>
        <a:xfrm>
          <a:off x="4002332" y="3835138"/>
          <a:ext cx="1513209" cy="151320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t>SRHR </a:t>
          </a:r>
          <a:endParaRPr lang="en-GB" sz="1700" b="1" kern="1200"/>
        </a:p>
      </dsp:txBody>
      <dsp:txXfrm>
        <a:off x="4223936" y="4056742"/>
        <a:ext cx="1070001" cy="1070001"/>
      </dsp:txXfrm>
    </dsp:sp>
    <dsp:sp modelId="{6D4E73CE-3AD0-4B07-AEF2-405B9229690D}">
      <dsp:nvSpPr>
        <dsp:cNvPr id="0" name=""/>
        <dsp:cNvSpPr/>
      </dsp:nvSpPr>
      <dsp:spPr>
        <a:xfrm rot="7560000">
          <a:off x="2740935" y="3415000"/>
          <a:ext cx="391023" cy="51449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rgbClr val="000000"/>
            </a:solidFill>
          </a:endParaRPr>
        </a:p>
      </dsp:txBody>
      <dsp:txXfrm rot="10800000">
        <a:off x="2834064" y="3470446"/>
        <a:ext cx="273716" cy="308695"/>
      </dsp:txXfrm>
    </dsp:sp>
    <dsp:sp modelId="{AF5BDB92-8E02-45AC-A75B-A5C2345D8744}">
      <dsp:nvSpPr>
        <dsp:cNvPr id="0" name=""/>
        <dsp:cNvSpPr/>
      </dsp:nvSpPr>
      <dsp:spPr>
        <a:xfrm>
          <a:off x="1511788" y="3835138"/>
          <a:ext cx="1513209" cy="151320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t>WASH</a:t>
          </a:r>
          <a:endParaRPr lang="en-GB" sz="1700" b="1" kern="1200"/>
        </a:p>
      </dsp:txBody>
      <dsp:txXfrm>
        <a:off x="1733392" y="4056742"/>
        <a:ext cx="1070001" cy="1070001"/>
      </dsp:txXfrm>
    </dsp:sp>
    <dsp:sp modelId="{D98466CB-B6F8-4B0E-873D-D772BD29F633}">
      <dsp:nvSpPr>
        <dsp:cNvPr id="0" name=""/>
        <dsp:cNvSpPr/>
      </dsp:nvSpPr>
      <dsp:spPr>
        <a:xfrm rot="11880000">
          <a:off x="2384195" y="2317066"/>
          <a:ext cx="391023" cy="51449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solidFill>
              <a:srgbClr val="000000"/>
            </a:solidFill>
          </a:endParaRPr>
        </a:p>
      </dsp:txBody>
      <dsp:txXfrm rot="10800000">
        <a:off x="2498631" y="2438089"/>
        <a:ext cx="273716" cy="308695"/>
      </dsp:txXfrm>
    </dsp:sp>
    <dsp:sp modelId="{76FAF974-7BA3-449C-AFAC-66CB263BC2A9}">
      <dsp:nvSpPr>
        <dsp:cNvPr id="0" name=""/>
        <dsp:cNvSpPr/>
      </dsp:nvSpPr>
      <dsp:spPr>
        <a:xfrm>
          <a:off x="742168" y="1466490"/>
          <a:ext cx="1513209" cy="151320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b="1" kern="1200"/>
            <a:t>Food support and </a:t>
          </a:r>
          <a:r>
            <a:rPr lang="fr-FR" sz="1700" b="1" kern="1200" err="1"/>
            <a:t>livelihood</a:t>
          </a:r>
          <a:endParaRPr lang="en-GB" sz="1700" b="1" kern="1200"/>
        </a:p>
      </dsp:txBody>
      <dsp:txXfrm>
        <a:off x="963772" y="1688094"/>
        <a:ext cx="1070001" cy="107000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10/04/2025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F4725-2D4D-9118-35C8-5AB88BCBE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639CA-8F84-2CFE-6995-46190F0B6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AC2C6-B9BB-BC5E-4F4E-6496EA1505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4F9E69E7-559B-B837-E1C7-764E22C4EC30}"/>
              </a:ext>
            </a:extLst>
          </p:cNvPr>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274960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4818399a0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 conceptual FW</a:t>
            </a:r>
            <a:endParaRPr/>
          </a:p>
        </p:txBody>
      </p:sp>
      <p:sp>
        <p:nvSpPr>
          <p:cNvPr id="768" name="Google Shape;768;g34818399a0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402f09d228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6" name="Google Shape;776;g3402f09d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c45c889dd1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g2c45c889dd1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is the pathway from and to – drivers?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e63b0acb22_0_98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1" name="Google Shape;811;g2e63b0acb22_0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e65e068aea_0_349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ESA has the second highest child marriage percentage. Climate driven and other humanitarian crisis make the situation worse. </a:t>
            </a:r>
            <a:endParaRPr/>
          </a:p>
        </p:txBody>
      </p:sp>
      <p:sp>
        <p:nvSpPr>
          <p:cNvPr id="821" name="Google Shape;821;g2e65e068aea_0_3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7" name="Google Shape;8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04d383a0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g304d383a0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4" name="Google Shape;10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6" name="Google Shape;1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e65e068aea_0_369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0" name="Google Shape;1140;g2e65e068aea_0_3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GB"/>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A0869-D3DB-36C0-19FB-46B9CC36E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A0966-ACA9-C7DE-9D41-E7F485640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E8862-F3D3-C167-E6BF-8E6AA66AE8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19B6D9-971E-C847-ACA5-0DABEC249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063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09FAE-3121-E56F-A42B-FCE3C6B67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C2A46-F388-1BFC-0C71-741F98BD5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742DA-4D94-A355-8E11-5502550A24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57CEE11-61A4-CB65-A040-AE5CF7BD9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441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Times New Roman" panose="02020603050405020304" pitchFamily="18" charset="0"/>
                <a:cs typeface="Times New Roman" panose="02020603050405020304" pitchFamily="18" charset="0"/>
              </a:rPr>
              <a:t>Early marriages as a safe avenue for the girlchild and family</a:t>
            </a:r>
          </a:p>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64373-65E5-4225-9313-C3EE9EA8A5F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10/04/2025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CRANK RESEARCH MEETING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DDB4-F0EF-43B3-BE93-DD08CDACE1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105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None/>
            </a:pPr>
            <a:r>
              <a:rPr lang="en-GB" b="0" i="0">
                <a:solidFill>
                  <a:srgbClr val="333333"/>
                </a:solidFill>
                <a:effectLst/>
                <a:latin typeface="Open Sans" panose="020B0606030504020204" pitchFamily="34" charset="0"/>
              </a:rPr>
              <a:t>To explain point 3: </a:t>
            </a:r>
            <a:r>
              <a:rPr lang="en-GB" sz="1200" b="1">
                <a:latin typeface="Times New Roman" panose="02020603050405020304" pitchFamily="18" charset="0"/>
                <a:cs typeface="Times New Roman" panose="02020603050405020304" pitchFamily="18" charset="0"/>
              </a:rPr>
              <a:t>Families marry their daughters to </a:t>
            </a:r>
            <a:r>
              <a:rPr lang="en-GB" sz="1200" b="1">
                <a:solidFill>
                  <a:srgbClr val="F7941E"/>
                </a:solidFill>
                <a:latin typeface="Times New Roman" panose="02020603050405020304" pitchFamily="18" charset="0"/>
                <a:cs typeface="Times New Roman" panose="02020603050405020304" pitchFamily="18" charset="0"/>
              </a:rPr>
              <a:t>affluent men</a:t>
            </a:r>
            <a:r>
              <a:rPr lang="en-GB" sz="1200" b="1">
                <a:latin typeface="Times New Roman" panose="02020603050405020304" pitchFamily="18" charset="0"/>
                <a:cs typeface="Times New Roman" panose="02020603050405020304" pitchFamily="18" charset="0"/>
              </a:rPr>
              <a:t>, who then cover the </a:t>
            </a:r>
            <a:r>
              <a:rPr lang="en-GB" sz="1200" b="1">
                <a:solidFill>
                  <a:srgbClr val="F7941E"/>
                </a:solidFill>
                <a:latin typeface="Times New Roman" panose="02020603050405020304" pitchFamily="18" charset="0"/>
                <a:cs typeface="Times New Roman" panose="02020603050405020304" pitchFamily="18" charset="0"/>
              </a:rPr>
              <a:t>basic needs </a:t>
            </a:r>
            <a:r>
              <a:rPr lang="en-GB" sz="1200" b="1">
                <a:latin typeface="Times New Roman" panose="02020603050405020304" pitchFamily="18" charset="0"/>
                <a:cs typeface="Times New Roman" panose="02020603050405020304" pitchFamily="18" charset="0"/>
              </a:rPr>
              <a:t>of the family.</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64373-65E5-4225-9313-C3EE9EA8A5F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10/04/2025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CRANK RESEARCH MEETING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DDB4-F0EF-43B3-BE93-DD08CDACE1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614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To explain second point: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Adapting innovative and </a:t>
            </a: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smart agricultural practices </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could support girls to be seen as productive (not a burden) and avoid marriage. </a:t>
            </a:r>
            <a:endParaRPr lang="en-US" sz="1200">
              <a:latin typeface="Times New Roman" panose="02020603050405020304" pitchFamily="18" charset="0"/>
              <a:ea typeface="Times New Roman" panose="02020603050405020304" pitchFamily="18" charset="0"/>
              <a:cs typeface="Times New Roman" panose="02020603050405020304" pitchFamily="18" charset="0"/>
            </a:endParaRPr>
          </a:p>
          <a:p>
            <a:endParaRPr lang="en-GB"/>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B64373-65E5-4225-9313-C3EE9EA8A5FC}" type="datetime1">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10/04/2025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CRANK RESEARCH MEETING </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DDDB4-F0EF-43B3-BE93-DD08CDACE1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93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9484-9689-4B05-3AF3-3187C165F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1E639-7379-6DE0-8EA7-A740A51993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76046-DE06-0F3A-C733-304FA1F05F6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86EC4A-FDF2-7236-F723-0871FDAAE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677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8B5E71-8A44-9246-9911-802ADBC57F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7424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8B5E71-8A44-9246-9911-802ADBC57F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950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73475-008E-CFA2-2F97-6CA25046E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69190-441B-5E20-4918-48369E6C95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DDB29-44EB-C438-0CF8-357113B83E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8120C-F34B-E75F-ED85-906843D865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25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t>Generated by Copilot</a:t>
            </a:r>
            <a:br>
              <a:rPr lang="en-GB"/>
            </a:br>
            <a:br>
              <a:rPr lang="en-GB"/>
            </a:br>
            <a:r>
              <a:rPr lang="en-GB"/>
              <a:t>Child marriage and food insecurity are deeply interconnected issues in West and Central Africa. Understanding these linkages is crucial for developing effective interventions. Child marriage often exacerbates food insecurity, as young brides may lack access to education and economic opportunities, leading to cycles of poverty. Conversely, food insecurity can push families to marry off daughters early as a survival strategy. Addressing these challenges requires a holistic approach that considers the socio-economic factors at play. By tackling both issues simultaneously, we can create sustainable solutions that empower girls and improve food security in the region. </a:t>
            </a:r>
            <a:br>
              <a:rPr lang="en-GB"/>
            </a:br>
            <a:r>
              <a:rPr lang="en-GB"/>
              <a:t>______</a:t>
            </a:r>
          </a:p>
          <a:p>
            <a:br>
              <a:rPr lang="en-GB"/>
            </a:br>
            <a:r>
              <a:rPr lang="en-GB" sz="1800">
                <a:effectLst/>
                <a:latin typeface="Aptos" panose="020B0004020202020204" pitchFamily="34" charset="0"/>
                <a:ea typeface="Aptos" panose="020B0004020202020204" pitchFamily="34" charset="0"/>
                <a:cs typeface="Times New Roman" panose="02020603050405020304" pitchFamily="18" charset="0"/>
              </a:rPr>
              <a:t>Through this brief, UNFPA and WFP are joining efforts and building on knowledge generated to understand the correlation between food insecurity and child marriage, particularly in West and Central Africa and also highlights the need for more research to inform policies and improve responses. meant to address the interlinkages between food security and child marriage especially in a </a:t>
            </a:r>
            <a:r>
              <a:rPr lang="en-GB" sz="1800" err="1">
                <a:effectLst/>
                <a:latin typeface="Aptos" panose="020B0004020202020204" pitchFamily="34" charset="0"/>
                <a:ea typeface="Aptos" panose="020B0004020202020204" pitchFamily="34" charset="0"/>
                <a:cs typeface="Times New Roman" panose="02020603050405020304" pitchFamily="18" charset="0"/>
              </a:rPr>
              <a:t>polycrisis</a:t>
            </a:r>
            <a:r>
              <a:rPr lang="en-GB" sz="1800">
                <a:effectLst/>
                <a:latin typeface="Aptos" panose="020B0004020202020204" pitchFamily="34" charset="0"/>
                <a:ea typeface="Aptos" panose="020B0004020202020204" pitchFamily="34" charset="0"/>
                <a:cs typeface="Times New Roman" panose="02020603050405020304" pitchFamily="18" charset="0"/>
              </a:rPr>
              <a:t> context.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B2E40-54B5-423F-90D6-F4B99BC507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823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8BF1D81-FD66-4763-A708-45D7DC1DB04A}" type="slidenum">
              <a:rPr lang="en-GB" smtClean="0"/>
              <a:t>3</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a:t>Generated by Copilot</a:t>
            </a:r>
            <a:br>
              <a:rPr lang="en-GB"/>
            </a:br>
            <a:br>
              <a:rPr lang="en-GB"/>
            </a:br>
            <a:r>
              <a:rPr lang="en-GB"/>
              <a:t>The Breaking Barriers to Girls’ Education Programme exemplifies integrated programming in Chad and Niger. This initiative combines education with essential support services like food rations and scholarships, which are critical for increasing girls' school </a:t>
            </a:r>
            <a:r>
              <a:rPr lang="en-GB" err="1"/>
              <a:t>enrollment</a:t>
            </a:r>
            <a:r>
              <a:rPr lang="en-GB"/>
              <a:t>. The program has shown promising results, including delayed child marriage and enhanced livelihood opportunities for women. Notably, Chad's commitment to boost school canteen coverage by 15% in vulnerable provinces highlights the importance of addressing food and nutrition insecurity to improve educational outcomes. This multifaceted approach not only supports girls' education but also fosters community resilience. </a:t>
            </a:r>
            <a:br>
              <a:rPr lang="en-GB"/>
            </a:br>
            <a:r>
              <a:rPr lang="en-GB"/>
              <a:t>______</a:t>
            </a:r>
          </a:p>
          <a:p>
            <a:pPr>
              <a:buNone/>
            </a:pPr>
            <a:endParaRPr lang="en-GB"/>
          </a:p>
          <a:p>
            <a:pPr>
              <a:buNone/>
            </a:pPr>
            <a:r>
              <a:rPr lang="en-GB"/>
              <a:t>This slide outlines a comprehensive strategy to address child marriage within the context of multiple crises. It emphasizes the need for multisectoral approaches and coordinated interventions that incorporate humanitarian efforts. A comprehensive policy framework is essential to tackle the underlying drivers of food insecurity while integrating gender considerations into climate change policies. The research agenda calls for further exploration of the connections between food security, climate change, and child marriage. Additionally, enhancing data and monitoring systems to include variables related to child marriage will help us understand its correlation with food security and health outcomes. </a:t>
            </a:r>
            <a:br>
              <a:rPr lang="en-GB"/>
            </a:br>
            <a:endParaRPr lang="en-GB"/>
          </a:p>
          <a:p>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45E09-03B2-4EE5-94D0-9FE061DAEC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8582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GB"/>
              <a:t>Generated by Copilot</a:t>
            </a:r>
            <a:br>
              <a:rPr lang="en-GB"/>
            </a:br>
            <a:br>
              <a:rPr lang="en-GB"/>
            </a:br>
            <a:r>
              <a:rPr lang="en-GB"/>
              <a:t>This slide outlines a comprehensive strategy to address child marriage within the context of multiple crises. It emphasizes the need for multisectoral approaches and coordinated interventions that incorporate humanitarian efforts. A comprehensive policy framework is essential to tackle the underlying drivers of food insecurity while integrating gender considerations into climate change policies. The research agenda calls for further exploration of the connections between food security, climate change, and child marriage. Additionally, enhancing data and monitoring systems to include variables related to child marriage will help us understand its correlation with food security and health outcomes. </a:t>
            </a:r>
            <a:br>
              <a:rPr lang="en-GB"/>
            </a:br>
            <a:r>
              <a:rPr lang="en-GB"/>
              <a:t>______</a:t>
            </a:r>
          </a:p>
          <a:p>
            <a:br>
              <a:rPr lang="en-GB"/>
            </a:b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D9B63-8D63-418D-1C1E-EA3B7A59B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A7610-D553-5F8F-419D-BFD6E53E3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59332-57FA-80C8-CDD8-938BB5DDFB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A4F19B-BCA5-A281-5FA1-558510690F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B2E40-54B5-423F-90D6-F4B99BC507B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359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3A1C9-B3F0-B814-1A83-38B36AD85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3A0C4-7A6B-6D2D-4E97-0607DF9FC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4ED7C-0C3C-025B-4967-4A0DC155D0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2C49099-1C56-3165-C203-1DC592CBC2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C19A7-5C67-4890-9C82-76FB8C1528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060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B9A5-DD87-3840-89C6-8B4989531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F7784-E037-A91A-C590-063B8C46C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C534D-3F24-E5F7-CD14-F2FAE3A1D362}"/>
              </a:ext>
            </a:extLst>
          </p:cNvPr>
          <p:cNvSpPr>
            <a:spLocks noGrp="1"/>
          </p:cNvSpPr>
          <p:nvPr>
            <p:ph type="body" idx="1"/>
          </p:nvPr>
        </p:nvSpPr>
        <p:spPr/>
        <p:txBody>
          <a:bodyPr/>
          <a:lstStyle/>
          <a:p>
            <a:pPr marL="628650" lvl="1" indent="-171450">
              <a:buFont typeface="Arial"/>
              <a:buChar char="•"/>
            </a:pPr>
            <a:endParaRPr lang="en-GB"/>
          </a:p>
          <a:p>
            <a:endParaRPr lang="es-ES">
              <a:cs typeface="Calibri"/>
            </a:endParaRPr>
          </a:p>
        </p:txBody>
      </p:sp>
      <p:sp>
        <p:nvSpPr>
          <p:cNvPr id="4" name="Slide Number Placeholder 3">
            <a:extLst>
              <a:ext uri="{FF2B5EF4-FFF2-40B4-BE49-F238E27FC236}">
                <a16:creationId xmlns:a16="http://schemas.microsoft.com/office/drawing/2014/main" id="{7C80404E-6B1F-1585-9C1B-59A2368D18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55332-0418-4610-A2E8-A7BBDA1A72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53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4</a:t>
            </a:fld>
            <a:endParaRPr lang="en-GB"/>
          </a:p>
        </p:txBody>
      </p:sp>
    </p:spTree>
    <p:extLst>
      <p:ext uri="{BB962C8B-B14F-4D97-AF65-F5344CB8AC3E}">
        <p14:creationId xmlns:p14="http://schemas.microsoft.com/office/powerpoint/2010/main" val="426619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39A8-66D8-0EF1-286F-05A4E6718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B7EBD-5885-504E-8860-DCD932B17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070A3-9C71-B67A-95C7-ADE31E408E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90959C-C3EC-9005-3BDE-15837461651C}"/>
              </a:ext>
            </a:extLst>
          </p:cNvPr>
          <p:cNvSpPr>
            <a:spLocks noGrp="1"/>
          </p:cNvSpPr>
          <p:nvPr>
            <p:ph type="sldNum" sz="quarter" idx="5"/>
          </p:nvPr>
        </p:nvSpPr>
        <p:spPr/>
        <p:txBody>
          <a:bodyPr/>
          <a:lstStyle/>
          <a:p>
            <a:fld id="{8AFC19A7-5C67-4890-9C82-76FB8C152805}" type="slidenum">
              <a:rPr lang="en-GB" smtClean="0"/>
              <a:t>10</a:t>
            </a:fld>
            <a:endParaRPr lang="en-GB"/>
          </a:p>
        </p:txBody>
      </p:sp>
    </p:spTree>
    <p:extLst>
      <p:ext uri="{BB962C8B-B14F-4D97-AF65-F5344CB8AC3E}">
        <p14:creationId xmlns:p14="http://schemas.microsoft.com/office/powerpoint/2010/main" val="302256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e65e068aea_0_400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2" name="Google Shape;732;g2e65e068aea_0_4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e63b0acb22_0_5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8" name="Google Shape;738;g2e63b0acb22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e63b0acb22_0_6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g2e63b0acb22_0_6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1" name="Google Shape;7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Slide 18">
  <p:cSld name="Slide 18">
    <p:spTree>
      <p:nvGrpSpPr>
        <p:cNvPr id="1" name="Shape 223"/>
        <p:cNvGrpSpPr/>
        <p:nvPr/>
      </p:nvGrpSpPr>
      <p:grpSpPr>
        <a:xfrm>
          <a:off x="0" y="0"/>
          <a:ext cx="0" cy="0"/>
          <a:chOff x="0" y="0"/>
          <a:chExt cx="0" cy="0"/>
        </a:xfrm>
      </p:grpSpPr>
      <p:sp>
        <p:nvSpPr>
          <p:cNvPr id="224" name="Google Shape;224;g2e63b0acb22_0_1066"/>
          <p:cNvSpPr txBox="1">
            <a:spLocks noGrp="1"/>
          </p:cNvSpPr>
          <p:nvPr>
            <p:ph type="title"/>
          </p:nvPr>
        </p:nvSpPr>
        <p:spPr>
          <a:xfrm>
            <a:off x="879501" y="879501"/>
            <a:ext cx="4147200" cy="19488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4800"/>
              <a:buFont typeface="Arial"/>
              <a:buNone/>
              <a:defRPr sz="6400"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25" name="Google Shape;225;g2e63b0acb22_0_1066"/>
          <p:cNvSpPr txBox="1">
            <a:spLocks noGrp="1"/>
          </p:cNvSpPr>
          <p:nvPr>
            <p:ph type="body" idx="1"/>
          </p:nvPr>
        </p:nvSpPr>
        <p:spPr>
          <a:xfrm>
            <a:off x="879499" y="3077980"/>
            <a:ext cx="4147200" cy="29004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7F7F7F"/>
              </a:buClr>
              <a:buSzPts val="700"/>
              <a:buFont typeface="Arial"/>
              <a:buNone/>
              <a:defRPr sz="933">
                <a:solidFill>
                  <a:srgbClr val="7F7F7F"/>
                </a:solidFill>
              </a:defRPr>
            </a:lvl1pPr>
            <a:lvl2pPr marL="1219170" lvl="1" indent="-304792" algn="l">
              <a:lnSpc>
                <a:spcPct val="150000"/>
              </a:lnSpc>
              <a:spcBef>
                <a:spcPts val="0"/>
              </a:spcBef>
              <a:spcAft>
                <a:spcPts val="0"/>
              </a:spcAft>
              <a:buClr>
                <a:srgbClr val="7F7F7F"/>
              </a:buClr>
              <a:buSzPts val="700"/>
              <a:buFont typeface="Arial"/>
              <a:buNone/>
              <a:defRPr sz="933">
                <a:solidFill>
                  <a:srgbClr val="7F7F7F"/>
                </a:solidFill>
              </a:defRPr>
            </a:lvl2pPr>
            <a:lvl3pPr marL="1828754" lvl="2" indent="-304792" algn="l">
              <a:lnSpc>
                <a:spcPct val="150000"/>
              </a:lnSpc>
              <a:spcBef>
                <a:spcPts val="0"/>
              </a:spcBef>
              <a:spcAft>
                <a:spcPts val="0"/>
              </a:spcAft>
              <a:buClr>
                <a:srgbClr val="7F7F7F"/>
              </a:buClr>
              <a:buSzPts val="700"/>
              <a:buFont typeface="Arial"/>
              <a:buNone/>
              <a:defRPr sz="933">
                <a:solidFill>
                  <a:srgbClr val="7F7F7F"/>
                </a:solidFill>
              </a:defRPr>
            </a:lvl3pPr>
            <a:lvl4pPr marL="2438339" lvl="3" indent="-304792" algn="l">
              <a:lnSpc>
                <a:spcPct val="150000"/>
              </a:lnSpc>
              <a:spcBef>
                <a:spcPts val="0"/>
              </a:spcBef>
              <a:spcAft>
                <a:spcPts val="0"/>
              </a:spcAft>
              <a:buClr>
                <a:srgbClr val="7F7F7F"/>
              </a:buClr>
              <a:buSzPts val="700"/>
              <a:buFont typeface="Arial"/>
              <a:buNone/>
              <a:defRPr sz="933">
                <a:solidFill>
                  <a:srgbClr val="7F7F7F"/>
                </a:solidFill>
              </a:defRPr>
            </a:lvl4pPr>
            <a:lvl5pPr marL="3047924" lvl="4" indent="-304792" algn="l">
              <a:lnSpc>
                <a:spcPct val="150000"/>
              </a:lnSpc>
              <a:spcBef>
                <a:spcPts val="0"/>
              </a:spcBef>
              <a:spcAft>
                <a:spcPts val="0"/>
              </a:spcAft>
              <a:buClr>
                <a:srgbClr val="7F7F7F"/>
              </a:buClr>
              <a:buSzPts val="700"/>
              <a:buFont typeface="Arial"/>
              <a:buNone/>
              <a:defRPr sz="933">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6" name="Google Shape;226;g2e63b0acb22_0_1066"/>
          <p:cNvSpPr txBox="1">
            <a:spLocks noGrp="1"/>
          </p:cNvSpPr>
          <p:nvPr>
            <p:ph type="body" idx="2"/>
          </p:nvPr>
        </p:nvSpPr>
        <p:spPr>
          <a:xfrm>
            <a:off x="7512065" y="879501"/>
            <a:ext cx="3797200" cy="477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7" name="Google Shape;227;g2e63b0acb22_0_1066"/>
          <p:cNvSpPr txBox="1">
            <a:spLocks noGrp="1"/>
          </p:cNvSpPr>
          <p:nvPr>
            <p:ph type="body" idx="3"/>
          </p:nvPr>
        </p:nvSpPr>
        <p:spPr>
          <a:xfrm>
            <a:off x="7512065" y="1386903"/>
            <a:ext cx="3797200" cy="1001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8" name="Google Shape;228;g2e63b0acb22_0_1066"/>
          <p:cNvSpPr txBox="1">
            <a:spLocks noGrp="1"/>
          </p:cNvSpPr>
          <p:nvPr>
            <p:ph type="body" idx="4"/>
          </p:nvPr>
        </p:nvSpPr>
        <p:spPr>
          <a:xfrm>
            <a:off x="7512065" y="4469572"/>
            <a:ext cx="3797200" cy="477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9" name="Google Shape;229;g2e63b0acb22_0_1066"/>
          <p:cNvSpPr txBox="1">
            <a:spLocks noGrp="1"/>
          </p:cNvSpPr>
          <p:nvPr>
            <p:ph type="body" idx="5"/>
          </p:nvPr>
        </p:nvSpPr>
        <p:spPr>
          <a:xfrm>
            <a:off x="7512065" y="4976975"/>
            <a:ext cx="3797200" cy="1001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30" name="Google Shape;230;g2e63b0acb22_0_1066"/>
          <p:cNvSpPr txBox="1">
            <a:spLocks noGrp="1"/>
          </p:cNvSpPr>
          <p:nvPr>
            <p:ph type="body" idx="6"/>
          </p:nvPr>
        </p:nvSpPr>
        <p:spPr>
          <a:xfrm>
            <a:off x="7512065" y="2688675"/>
            <a:ext cx="3797200" cy="477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31" name="Google Shape;231;g2e63b0acb22_0_1066"/>
          <p:cNvSpPr txBox="1">
            <a:spLocks noGrp="1"/>
          </p:cNvSpPr>
          <p:nvPr>
            <p:ph type="body" idx="7"/>
          </p:nvPr>
        </p:nvSpPr>
        <p:spPr>
          <a:xfrm>
            <a:off x="7512065" y="3196076"/>
            <a:ext cx="3797200" cy="1001600"/>
          </a:xfrm>
          <a:prstGeom prst="rect">
            <a:avLst/>
          </a:prstGeom>
          <a:noFill/>
          <a:ln>
            <a:noFill/>
          </a:ln>
        </p:spPr>
        <p:txBody>
          <a:bodyPr spcFirstLastPara="1" wrap="square" lIns="45675" tIns="45675" rIns="45675" bIns="45675" anchor="ctr"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32" name="Google Shape;232;g2e63b0acb22_0_1066"/>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33" name="Google Shape;233;g2e63b0acb22_0_1066" descr="Shape 74"/>
          <p:cNvPicPr preferRelativeResize="0"/>
          <p:nvPr/>
        </p:nvPicPr>
        <p:blipFill rotWithShape="1">
          <a:blip r:embed="rId2">
            <a:alphaModFix/>
          </a:blip>
          <a:srcRect/>
          <a:stretch/>
        </p:blipFill>
        <p:spPr>
          <a:xfrm>
            <a:off x="10768441" y="401682"/>
            <a:ext cx="1047296" cy="487012"/>
          </a:xfrm>
          <a:prstGeom prst="rect">
            <a:avLst/>
          </a:prstGeom>
          <a:noFill/>
          <a:ln>
            <a:noFill/>
          </a:ln>
        </p:spPr>
      </p:pic>
    </p:spTree>
    <p:extLst>
      <p:ext uri="{BB962C8B-B14F-4D97-AF65-F5344CB8AC3E}">
        <p14:creationId xmlns:p14="http://schemas.microsoft.com/office/powerpoint/2010/main" val="2930031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Slide 06_V2">
  <p:cSld name="Slide 06_V2">
    <p:spTree>
      <p:nvGrpSpPr>
        <p:cNvPr id="1" name="Shape 234"/>
        <p:cNvGrpSpPr/>
        <p:nvPr/>
      </p:nvGrpSpPr>
      <p:grpSpPr>
        <a:xfrm>
          <a:off x="0" y="0"/>
          <a:ext cx="0" cy="0"/>
          <a:chOff x="0" y="0"/>
          <a:chExt cx="0" cy="0"/>
        </a:xfrm>
      </p:grpSpPr>
      <p:pic>
        <p:nvPicPr>
          <p:cNvPr id="235" name="Google Shape;235;g2e63b0acb22_0_1077" descr="Shape 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6" name="Google Shape;236;g2e63b0acb22_0_1077"/>
          <p:cNvSpPr txBox="1">
            <a:spLocks noGrp="1"/>
          </p:cNvSpPr>
          <p:nvPr>
            <p:ph type="title"/>
          </p:nvPr>
        </p:nvSpPr>
        <p:spPr>
          <a:xfrm>
            <a:off x="879499" y="879499"/>
            <a:ext cx="4297200" cy="21684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4800"/>
              <a:buFont typeface="Arial"/>
              <a:buNone/>
              <a:defRPr sz="6400"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37" name="Google Shape;237;g2e63b0acb22_0_1077"/>
          <p:cNvSpPr txBox="1">
            <a:spLocks noGrp="1"/>
          </p:cNvSpPr>
          <p:nvPr>
            <p:ph type="body" idx="1"/>
          </p:nvPr>
        </p:nvSpPr>
        <p:spPr>
          <a:xfrm>
            <a:off x="879499" y="3632199"/>
            <a:ext cx="5216000" cy="25496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7F7F7F"/>
              </a:buClr>
              <a:buSzPts val="700"/>
              <a:buFont typeface="Arial"/>
              <a:buNone/>
              <a:defRPr sz="933">
                <a:solidFill>
                  <a:srgbClr val="7F7F7F"/>
                </a:solidFill>
              </a:defRPr>
            </a:lvl1pPr>
            <a:lvl2pPr marL="1219170" lvl="1" indent="-304792" algn="l">
              <a:lnSpc>
                <a:spcPct val="150000"/>
              </a:lnSpc>
              <a:spcBef>
                <a:spcPts val="0"/>
              </a:spcBef>
              <a:spcAft>
                <a:spcPts val="0"/>
              </a:spcAft>
              <a:buClr>
                <a:srgbClr val="7F7F7F"/>
              </a:buClr>
              <a:buSzPts val="700"/>
              <a:buFont typeface="Arial"/>
              <a:buNone/>
              <a:defRPr sz="933">
                <a:solidFill>
                  <a:srgbClr val="7F7F7F"/>
                </a:solidFill>
              </a:defRPr>
            </a:lvl2pPr>
            <a:lvl3pPr marL="1828754" lvl="2" indent="-304792" algn="l">
              <a:lnSpc>
                <a:spcPct val="150000"/>
              </a:lnSpc>
              <a:spcBef>
                <a:spcPts val="0"/>
              </a:spcBef>
              <a:spcAft>
                <a:spcPts val="0"/>
              </a:spcAft>
              <a:buClr>
                <a:srgbClr val="7F7F7F"/>
              </a:buClr>
              <a:buSzPts val="700"/>
              <a:buFont typeface="Arial"/>
              <a:buNone/>
              <a:defRPr sz="933">
                <a:solidFill>
                  <a:srgbClr val="7F7F7F"/>
                </a:solidFill>
              </a:defRPr>
            </a:lvl3pPr>
            <a:lvl4pPr marL="2438339" lvl="3" indent="-304792" algn="l">
              <a:lnSpc>
                <a:spcPct val="150000"/>
              </a:lnSpc>
              <a:spcBef>
                <a:spcPts val="0"/>
              </a:spcBef>
              <a:spcAft>
                <a:spcPts val="0"/>
              </a:spcAft>
              <a:buClr>
                <a:srgbClr val="7F7F7F"/>
              </a:buClr>
              <a:buSzPts val="700"/>
              <a:buFont typeface="Arial"/>
              <a:buNone/>
              <a:defRPr sz="933">
                <a:solidFill>
                  <a:srgbClr val="7F7F7F"/>
                </a:solidFill>
              </a:defRPr>
            </a:lvl4pPr>
            <a:lvl5pPr marL="3047924" lvl="4" indent="-304792" algn="l">
              <a:lnSpc>
                <a:spcPct val="150000"/>
              </a:lnSpc>
              <a:spcBef>
                <a:spcPts val="0"/>
              </a:spcBef>
              <a:spcAft>
                <a:spcPts val="0"/>
              </a:spcAft>
              <a:buClr>
                <a:srgbClr val="7F7F7F"/>
              </a:buClr>
              <a:buSzPts val="700"/>
              <a:buFont typeface="Arial"/>
              <a:buNone/>
              <a:defRPr sz="933">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38" name="Google Shape;238;g2e63b0acb22_0_1077"/>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17302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Slide 07">
  <p:cSld name="Slide 07">
    <p:spTree>
      <p:nvGrpSpPr>
        <p:cNvPr id="1" name="Shape 239"/>
        <p:cNvGrpSpPr/>
        <p:nvPr/>
      </p:nvGrpSpPr>
      <p:grpSpPr>
        <a:xfrm>
          <a:off x="0" y="0"/>
          <a:ext cx="0" cy="0"/>
          <a:chOff x="0" y="0"/>
          <a:chExt cx="0" cy="0"/>
        </a:xfrm>
      </p:grpSpPr>
      <p:pic>
        <p:nvPicPr>
          <p:cNvPr id="240" name="Google Shape;240;g2e63b0acb22_0_1082" descr="Shape 8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1" name="Google Shape;241;g2e63b0acb22_0_1082"/>
          <p:cNvSpPr txBox="1">
            <a:spLocks noGrp="1"/>
          </p:cNvSpPr>
          <p:nvPr>
            <p:ph type="body" idx="1"/>
          </p:nvPr>
        </p:nvSpPr>
        <p:spPr>
          <a:xfrm>
            <a:off x="6229032" y="3632199"/>
            <a:ext cx="5216000" cy="25496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7F7F7F"/>
              </a:buClr>
              <a:buSzPts val="700"/>
              <a:buFont typeface="Arial"/>
              <a:buNone/>
              <a:defRPr sz="933">
                <a:solidFill>
                  <a:srgbClr val="7F7F7F"/>
                </a:solidFill>
              </a:defRPr>
            </a:lvl1pPr>
            <a:lvl2pPr marL="1219170" lvl="1" indent="-304792" algn="l">
              <a:lnSpc>
                <a:spcPct val="150000"/>
              </a:lnSpc>
              <a:spcBef>
                <a:spcPts val="0"/>
              </a:spcBef>
              <a:spcAft>
                <a:spcPts val="0"/>
              </a:spcAft>
              <a:buClr>
                <a:srgbClr val="7F7F7F"/>
              </a:buClr>
              <a:buSzPts val="700"/>
              <a:buFont typeface="Arial"/>
              <a:buNone/>
              <a:defRPr sz="933">
                <a:solidFill>
                  <a:srgbClr val="7F7F7F"/>
                </a:solidFill>
              </a:defRPr>
            </a:lvl2pPr>
            <a:lvl3pPr marL="1828754" lvl="2" indent="-304792" algn="l">
              <a:lnSpc>
                <a:spcPct val="150000"/>
              </a:lnSpc>
              <a:spcBef>
                <a:spcPts val="0"/>
              </a:spcBef>
              <a:spcAft>
                <a:spcPts val="0"/>
              </a:spcAft>
              <a:buClr>
                <a:srgbClr val="7F7F7F"/>
              </a:buClr>
              <a:buSzPts val="700"/>
              <a:buFont typeface="Arial"/>
              <a:buNone/>
              <a:defRPr sz="933">
                <a:solidFill>
                  <a:srgbClr val="7F7F7F"/>
                </a:solidFill>
              </a:defRPr>
            </a:lvl3pPr>
            <a:lvl4pPr marL="2438339" lvl="3" indent="-304792" algn="l">
              <a:lnSpc>
                <a:spcPct val="150000"/>
              </a:lnSpc>
              <a:spcBef>
                <a:spcPts val="0"/>
              </a:spcBef>
              <a:spcAft>
                <a:spcPts val="0"/>
              </a:spcAft>
              <a:buClr>
                <a:srgbClr val="7F7F7F"/>
              </a:buClr>
              <a:buSzPts val="700"/>
              <a:buFont typeface="Arial"/>
              <a:buNone/>
              <a:defRPr sz="933">
                <a:solidFill>
                  <a:srgbClr val="7F7F7F"/>
                </a:solidFill>
              </a:defRPr>
            </a:lvl4pPr>
            <a:lvl5pPr marL="3047924" lvl="4" indent="-304792" algn="l">
              <a:lnSpc>
                <a:spcPct val="150000"/>
              </a:lnSpc>
              <a:spcBef>
                <a:spcPts val="0"/>
              </a:spcBef>
              <a:spcAft>
                <a:spcPts val="0"/>
              </a:spcAft>
              <a:buClr>
                <a:srgbClr val="7F7F7F"/>
              </a:buClr>
              <a:buSzPts val="700"/>
              <a:buFont typeface="Arial"/>
              <a:buNone/>
              <a:defRPr sz="933">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42" name="Google Shape;242;g2e63b0acb22_0_1082"/>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43" name="Google Shape;243;g2e63b0acb22_0_1082" descr="Shape 84"/>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244" name="Google Shape;244;g2e63b0acb22_0_1082"/>
          <p:cNvSpPr txBox="1">
            <a:spLocks noGrp="1"/>
          </p:cNvSpPr>
          <p:nvPr>
            <p:ph type="title"/>
          </p:nvPr>
        </p:nvSpPr>
        <p:spPr>
          <a:xfrm>
            <a:off x="6229032" y="879499"/>
            <a:ext cx="4297200" cy="21684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4800"/>
              <a:buFont typeface="Arial"/>
              <a:buNone/>
              <a:defRPr sz="6400"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906837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Slide 08">
  <p:cSld name="Slide 08">
    <p:spTree>
      <p:nvGrpSpPr>
        <p:cNvPr id="1" name="Shape 245"/>
        <p:cNvGrpSpPr/>
        <p:nvPr/>
      </p:nvGrpSpPr>
      <p:grpSpPr>
        <a:xfrm>
          <a:off x="0" y="0"/>
          <a:ext cx="0" cy="0"/>
          <a:chOff x="0" y="0"/>
          <a:chExt cx="0" cy="0"/>
        </a:xfrm>
      </p:grpSpPr>
      <p:pic>
        <p:nvPicPr>
          <p:cNvPr id="246" name="Google Shape;246;g2e63b0acb22_0_1088" descr="Shape 8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7" name="Google Shape;247;g2e63b0acb22_0_1088"/>
          <p:cNvSpPr txBox="1">
            <a:spLocks noGrp="1"/>
          </p:cNvSpPr>
          <p:nvPr>
            <p:ph type="body" idx="1"/>
          </p:nvPr>
        </p:nvSpPr>
        <p:spPr>
          <a:xfrm>
            <a:off x="879499" y="3632199"/>
            <a:ext cx="5216000" cy="25496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7F7F7F"/>
              </a:buClr>
              <a:buSzPts val="700"/>
              <a:buFont typeface="Arial"/>
              <a:buNone/>
              <a:defRPr sz="933">
                <a:solidFill>
                  <a:srgbClr val="7F7F7F"/>
                </a:solidFill>
              </a:defRPr>
            </a:lvl1pPr>
            <a:lvl2pPr marL="1219170" lvl="1" indent="-304792" algn="l">
              <a:lnSpc>
                <a:spcPct val="150000"/>
              </a:lnSpc>
              <a:spcBef>
                <a:spcPts val="0"/>
              </a:spcBef>
              <a:spcAft>
                <a:spcPts val="0"/>
              </a:spcAft>
              <a:buClr>
                <a:srgbClr val="7F7F7F"/>
              </a:buClr>
              <a:buSzPts val="700"/>
              <a:buFont typeface="Arial"/>
              <a:buNone/>
              <a:defRPr sz="933">
                <a:solidFill>
                  <a:srgbClr val="7F7F7F"/>
                </a:solidFill>
              </a:defRPr>
            </a:lvl2pPr>
            <a:lvl3pPr marL="1828754" lvl="2" indent="-304792" algn="l">
              <a:lnSpc>
                <a:spcPct val="150000"/>
              </a:lnSpc>
              <a:spcBef>
                <a:spcPts val="0"/>
              </a:spcBef>
              <a:spcAft>
                <a:spcPts val="0"/>
              </a:spcAft>
              <a:buClr>
                <a:srgbClr val="7F7F7F"/>
              </a:buClr>
              <a:buSzPts val="700"/>
              <a:buFont typeface="Arial"/>
              <a:buNone/>
              <a:defRPr sz="933">
                <a:solidFill>
                  <a:srgbClr val="7F7F7F"/>
                </a:solidFill>
              </a:defRPr>
            </a:lvl3pPr>
            <a:lvl4pPr marL="2438339" lvl="3" indent="-304792" algn="l">
              <a:lnSpc>
                <a:spcPct val="150000"/>
              </a:lnSpc>
              <a:spcBef>
                <a:spcPts val="0"/>
              </a:spcBef>
              <a:spcAft>
                <a:spcPts val="0"/>
              </a:spcAft>
              <a:buClr>
                <a:srgbClr val="7F7F7F"/>
              </a:buClr>
              <a:buSzPts val="700"/>
              <a:buFont typeface="Arial"/>
              <a:buNone/>
              <a:defRPr sz="933">
                <a:solidFill>
                  <a:srgbClr val="7F7F7F"/>
                </a:solidFill>
              </a:defRPr>
            </a:lvl4pPr>
            <a:lvl5pPr marL="3047924" lvl="4" indent="-304792" algn="l">
              <a:lnSpc>
                <a:spcPct val="150000"/>
              </a:lnSpc>
              <a:spcBef>
                <a:spcPts val="0"/>
              </a:spcBef>
              <a:spcAft>
                <a:spcPts val="0"/>
              </a:spcAft>
              <a:buClr>
                <a:srgbClr val="7F7F7F"/>
              </a:buClr>
              <a:buSzPts val="700"/>
              <a:buFont typeface="Arial"/>
              <a:buNone/>
              <a:defRPr sz="933">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48" name="Google Shape;248;g2e63b0acb22_0_1088"/>
          <p:cNvSpPr txBox="1">
            <a:spLocks noGrp="1"/>
          </p:cNvSpPr>
          <p:nvPr>
            <p:ph type="title"/>
          </p:nvPr>
        </p:nvSpPr>
        <p:spPr>
          <a:xfrm>
            <a:off x="879499" y="879499"/>
            <a:ext cx="4297200" cy="21684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4800"/>
              <a:buFont typeface="Arial"/>
              <a:buNone/>
              <a:defRPr sz="6400"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49" name="Google Shape;249;g2e63b0acb22_0_1088"/>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143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Slide 09">
  <p:cSld name="Slide 09">
    <p:spTree>
      <p:nvGrpSpPr>
        <p:cNvPr id="1" name="Shape 250"/>
        <p:cNvGrpSpPr/>
        <p:nvPr/>
      </p:nvGrpSpPr>
      <p:grpSpPr>
        <a:xfrm>
          <a:off x="0" y="0"/>
          <a:ext cx="0" cy="0"/>
          <a:chOff x="0" y="0"/>
          <a:chExt cx="0" cy="0"/>
        </a:xfrm>
      </p:grpSpPr>
      <p:pic>
        <p:nvPicPr>
          <p:cNvPr id="251" name="Google Shape;251;g2e63b0acb22_0_1093" descr="Shape 9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2" name="Google Shape;252;g2e63b0acb22_0_1093"/>
          <p:cNvSpPr txBox="1">
            <a:spLocks noGrp="1"/>
          </p:cNvSpPr>
          <p:nvPr>
            <p:ph type="body" idx="1"/>
          </p:nvPr>
        </p:nvSpPr>
        <p:spPr>
          <a:xfrm>
            <a:off x="6229032" y="3632199"/>
            <a:ext cx="5216000" cy="25496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7F7F7F"/>
              </a:buClr>
              <a:buSzPts val="700"/>
              <a:buFont typeface="Arial"/>
              <a:buNone/>
              <a:defRPr sz="933">
                <a:solidFill>
                  <a:srgbClr val="7F7F7F"/>
                </a:solidFill>
              </a:defRPr>
            </a:lvl1pPr>
            <a:lvl2pPr marL="1219170" lvl="1" indent="-304792" algn="l">
              <a:lnSpc>
                <a:spcPct val="150000"/>
              </a:lnSpc>
              <a:spcBef>
                <a:spcPts val="0"/>
              </a:spcBef>
              <a:spcAft>
                <a:spcPts val="0"/>
              </a:spcAft>
              <a:buClr>
                <a:srgbClr val="7F7F7F"/>
              </a:buClr>
              <a:buSzPts val="700"/>
              <a:buFont typeface="Arial"/>
              <a:buNone/>
              <a:defRPr sz="933">
                <a:solidFill>
                  <a:srgbClr val="7F7F7F"/>
                </a:solidFill>
              </a:defRPr>
            </a:lvl2pPr>
            <a:lvl3pPr marL="1828754" lvl="2" indent="-304792" algn="l">
              <a:lnSpc>
                <a:spcPct val="150000"/>
              </a:lnSpc>
              <a:spcBef>
                <a:spcPts val="0"/>
              </a:spcBef>
              <a:spcAft>
                <a:spcPts val="0"/>
              </a:spcAft>
              <a:buClr>
                <a:srgbClr val="7F7F7F"/>
              </a:buClr>
              <a:buSzPts val="700"/>
              <a:buFont typeface="Arial"/>
              <a:buNone/>
              <a:defRPr sz="933">
                <a:solidFill>
                  <a:srgbClr val="7F7F7F"/>
                </a:solidFill>
              </a:defRPr>
            </a:lvl3pPr>
            <a:lvl4pPr marL="2438339" lvl="3" indent="-304792" algn="l">
              <a:lnSpc>
                <a:spcPct val="150000"/>
              </a:lnSpc>
              <a:spcBef>
                <a:spcPts val="0"/>
              </a:spcBef>
              <a:spcAft>
                <a:spcPts val="0"/>
              </a:spcAft>
              <a:buClr>
                <a:srgbClr val="7F7F7F"/>
              </a:buClr>
              <a:buSzPts val="700"/>
              <a:buFont typeface="Arial"/>
              <a:buNone/>
              <a:defRPr sz="933">
                <a:solidFill>
                  <a:srgbClr val="7F7F7F"/>
                </a:solidFill>
              </a:defRPr>
            </a:lvl4pPr>
            <a:lvl5pPr marL="3047924" lvl="4" indent="-304792" algn="l">
              <a:lnSpc>
                <a:spcPct val="150000"/>
              </a:lnSpc>
              <a:spcBef>
                <a:spcPts val="0"/>
              </a:spcBef>
              <a:spcAft>
                <a:spcPts val="0"/>
              </a:spcAft>
              <a:buClr>
                <a:srgbClr val="7F7F7F"/>
              </a:buClr>
              <a:buSzPts val="700"/>
              <a:buFont typeface="Arial"/>
              <a:buNone/>
              <a:defRPr sz="933">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53" name="Google Shape;253;g2e63b0acb22_0_1093"/>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54" name="Google Shape;254;g2e63b0acb22_0_1093" descr="Shape 95"/>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255" name="Google Shape;255;g2e63b0acb22_0_1093"/>
          <p:cNvSpPr txBox="1">
            <a:spLocks noGrp="1"/>
          </p:cNvSpPr>
          <p:nvPr>
            <p:ph type="title"/>
          </p:nvPr>
        </p:nvSpPr>
        <p:spPr>
          <a:xfrm>
            <a:off x="6229032" y="879499"/>
            <a:ext cx="4297200" cy="21684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4800"/>
              <a:buFont typeface="Arial"/>
              <a:buNone/>
              <a:defRPr sz="6400"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23689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ontent Slide 05">
  <p:cSld name="Content Slide 05">
    <p:spTree>
      <p:nvGrpSpPr>
        <p:cNvPr id="1" name="Shape 256"/>
        <p:cNvGrpSpPr/>
        <p:nvPr/>
      </p:nvGrpSpPr>
      <p:grpSpPr>
        <a:xfrm>
          <a:off x="0" y="0"/>
          <a:ext cx="0" cy="0"/>
          <a:chOff x="0" y="0"/>
          <a:chExt cx="0" cy="0"/>
        </a:xfrm>
      </p:grpSpPr>
      <p:pic>
        <p:nvPicPr>
          <p:cNvPr id="257" name="Google Shape;257;g2e63b0acb22_0_1099" descr="Shape 98"/>
          <p:cNvPicPr preferRelativeResize="0"/>
          <p:nvPr/>
        </p:nvPicPr>
        <p:blipFill rotWithShape="1">
          <a:blip r:embed="rId2">
            <a:alphaModFix/>
          </a:blip>
          <a:srcRect/>
          <a:stretch/>
        </p:blipFill>
        <p:spPr>
          <a:xfrm>
            <a:off x="0" y="1"/>
            <a:ext cx="9768955" cy="6858001"/>
          </a:xfrm>
          <a:prstGeom prst="rect">
            <a:avLst/>
          </a:prstGeom>
          <a:noFill/>
          <a:ln>
            <a:noFill/>
          </a:ln>
        </p:spPr>
      </p:pic>
      <p:sp>
        <p:nvSpPr>
          <p:cNvPr id="258" name="Google Shape;258;g2e63b0acb22_0_1099"/>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59" name="Google Shape;259;g2e63b0acb22_0_1099" descr="Shape 100"/>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260" name="Google Shape;260;g2e63b0acb22_0_1099"/>
          <p:cNvSpPr txBox="1">
            <a:spLocks noGrp="1"/>
          </p:cNvSpPr>
          <p:nvPr>
            <p:ph type="title"/>
          </p:nvPr>
        </p:nvSpPr>
        <p:spPr>
          <a:xfrm>
            <a:off x="3857469" y="829456"/>
            <a:ext cx="62860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61" name="Google Shape;261;g2e63b0acb22_0_1099"/>
          <p:cNvSpPr txBox="1">
            <a:spLocks noGrp="1"/>
          </p:cNvSpPr>
          <p:nvPr>
            <p:ph type="body" idx="1"/>
          </p:nvPr>
        </p:nvSpPr>
        <p:spPr>
          <a:xfrm>
            <a:off x="3857469" y="1678899"/>
            <a:ext cx="75044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2102813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Content Slide 02">
  <p:cSld name="Content Slide 02">
    <p:bg>
      <p:bgPr>
        <a:solidFill>
          <a:srgbClr val="262626"/>
        </a:solidFill>
        <a:effectLst/>
      </p:bgPr>
    </p:bg>
    <p:spTree>
      <p:nvGrpSpPr>
        <p:cNvPr id="1" name="Shape 262"/>
        <p:cNvGrpSpPr/>
        <p:nvPr/>
      </p:nvGrpSpPr>
      <p:grpSpPr>
        <a:xfrm>
          <a:off x="0" y="0"/>
          <a:ext cx="0" cy="0"/>
          <a:chOff x="0" y="0"/>
          <a:chExt cx="0" cy="0"/>
        </a:xfrm>
      </p:grpSpPr>
      <p:cxnSp>
        <p:nvCxnSpPr>
          <p:cNvPr id="263" name="Google Shape;263;g2e63b0acb22_0_1105"/>
          <p:cNvCxnSpPr/>
          <p:nvPr/>
        </p:nvCxnSpPr>
        <p:spPr>
          <a:xfrm flipH="1">
            <a:off x="880123" y="0"/>
            <a:ext cx="1971600" cy="6858000"/>
          </a:xfrm>
          <a:prstGeom prst="straightConnector1">
            <a:avLst/>
          </a:prstGeom>
          <a:noFill/>
          <a:ln w="12700" cap="flat" cmpd="sng">
            <a:solidFill>
              <a:srgbClr val="FF9922"/>
            </a:solidFill>
            <a:prstDash val="solid"/>
            <a:miter lim="400000"/>
            <a:headEnd type="none" w="sm" len="sm"/>
            <a:tailEnd type="none" w="sm" len="sm"/>
          </a:ln>
        </p:spPr>
      </p:cxnSp>
      <p:sp>
        <p:nvSpPr>
          <p:cNvPr id="264" name="Google Shape;264;g2e63b0acb22_0_1105"/>
          <p:cNvSpPr/>
          <p:nvPr/>
        </p:nvSpPr>
        <p:spPr>
          <a:xfrm>
            <a:off x="799552" y="1469036"/>
            <a:ext cx="9433600" cy="4949200"/>
          </a:xfrm>
          <a:prstGeom prst="rect">
            <a:avLst/>
          </a:prstGeom>
          <a:solidFill>
            <a:srgbClr val="2626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265" name="Google Shape;265;g2e63b0acb22_0_1105"/>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266" name="Google Shape;266;g2e63b0acb22_0_1105"/>
          <p:cNvSpPr txBox="1">
            <a:spLocks noGrp="1"/>
          </p:cNvSpPr>
          <p:nvPr>
            <p:ph type="title"/>
          </p:nvPr>
        </p:nvSpPr>
        <p:spPr>
          <a:xfrm>
            <a:off x="789557" y="829456"/>
            <a:ext cx="106028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4000"/>
              <a:buFont typeface="Arial"/>
              <a:buNone/>
              <a:defRPr baseline="30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67" name="Google Shape;267;g2e63b0acb22_0_1105"/>
          <p:cNvSpPr txBox="1">
            <a:spLocks noGrp="1"/>
          </p:cNvSpPr>
          <p:nvPr>
            <p:ph type="body" idx="1"/>
          </p:nvPr>
        </p:nvSpPr>
        <p:spPr>
          <a:xfrm>
            <a:off x="789557" y="1678899"/>
            <a:ext cx="10602800" cy="4502800"/>
          </a:xfrm>
          <a:prstGeom prst="rect">
            <a:avLst/>
          </a:prstGeom>
          <a:noFill/>
          <a:ln>
            <a:noFill/>
          </a:ln>
        </p:spPr>
        <p:txBody>
          <a:bodyPr spcFirstLastPara="1" wrap="square" lIns="45675" tIns="45675" rIns="45675" bIns="45675" anchor="t" anchorCtr="0">
            <a:normAutofit/>
          </a:bodyPr>
          <a:lstStyle>
            <a:lvl1pPr marL="609585" lvl="0" indent="-406390" algn="l">
              <a:lnSpc>
                <a:spcPct val="150000"/>
              </a:lnSpc>
              <a:spcBef>
                <a:spcPts val="0"/>
              </a:spcBef>
              <a:spcAft>
                <a:spcPts val="0"/>
              </a:spcAft>
              <a:buClr>
                <a:srgbClr val="FFFFFF"/>
              </a:buClr>
              <a:buSzPts val="1200"/>
              <a:buFont typeface="Arial"/>
              <a:buChar char="•"/>
              <a:defRPr sz="1600">
                <a:solidFill>
                  <a:srgbClr val="FFFFFF"/>
                </a:solidFill>
              </a:defRPr>
            </a:lvl1pPr>
            <a:lvl2pPr marL="1219170" lvl="1" indent="-304792" algn="l">
              <a:lnSpc>
                <a:spcPct val="150000"/>
              </a:lnSpc>
              <a:spcBef>
                <a:spcPts val="0"/>
              </a:spcBef>
              <a:spcAft>
                <a:spcPts val="0"/>
              </a:spcAft>
              <a:buClr>
                <a:srgbClr val="FFFFFF"/>
              </a:buClr>
              <a:buSzPts val="1200"/>
              <a:buFont typeface="Arial"/>
              <a:buNone/>
              <a:defRPr sz="1600">
                <a:solidFill>
                  <a:srgbClr val="FFFFFF"/>
                </a:solidFill>
              </a:defRPr>
            </a:lvl2pPr>
            <a:lvl3pPr marL="1828754" lvl="2" indent="-304792" algn="l">
              <a:lnSpc>
                <a:spcPct val="150000"/>
              </a:lnSpc>
              <a:spcBef>
                <a:spcPts val="0"/>
              </a:spcBef>
              <a:spcAft>
                <a:spcPts val="0"/>
              </a:spcAft>
              <a:buClr>
                <a:srgbClr val="FFFFFF"/>
              </a:buClr>
              <a:buSzPts val="1200"/>
              <a:buFont typeface="Arial"/>
              <a:buNone/>
              <a:defRPr sz="1600">
                <a:solidFill>
                  <a:srgbClr val="FFFFFF"/>
                </a:solidFill>
              </a:defRPr>
            </a:lvl3pPr>
            <a:lvl4pPr marL="2438339" lvl="3" indent="-304792" algn="l">
              <a:lnSpc>
                <a:spcPct val="150000"/>
              </a:lnSpc>
              <a:spcBef>
                <a:spcPts val="0"/>
              </a:spcBef>
              <a:spcAft>
                <a:spcPts val="0"/>
              </a:spcAft>
              <a:buClr>
                <a:srgbClr val="FFFFFF"/>
              </a:buClr>
              <a:buSzPts val="1200"/>
              <a:buFont typeface="Arial"/>
              <a:buNone/>
              <a:defRPr sz="1600">
                <a:solidFill>
                  <a:srgbClr val="FFFFFF"/>
                </a:solidFill>
              </a:defRPr>
            </a:lvl4pPr>
            <a:lvl5pPr marL="3047924" lvl="4" indent="-304792" algn="l">
              <a:lnSpc>
                <a:spcPct val="150000"/>
              </a:lnSpc>
              <a:spcBef>
                <a:spcPts val="0"/>
              </a:spcBef>
              <a:spcAft>
                <a:spcPts val="0"/>
              </a:spcAft>
              <a:buClr>
                <a:srgbClr val="FFFFFF"/>
              </a:buClr>
              <a:buSzPts val="1200"/>
              <a:buFont typeface="Arial"/>
              <a:buNone/>
              <a:defRPr sz="1600">
                <a:solidFill>
                  <a:srgbClr val="FFFFF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2312713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Content Slide 04">
  <p:cSld name="Content Slide 04">
    <p:spTree>
      <p:nvGrpSpPr>
        <p:cNvPr id="1" name="Shape 268"/>
        <p:cNvGrpSpPr/>
        <p:nvPr/>
      </p:nvGrpSpPr>
      <p:grpSpPr>
        <a:xfrm>
          <a:off x="0" y="0"/>
          <a:ext cx="0" cy="0"/>
          <a:chOff x="0" y="0"/>
          <a:chExt cx="0" cy="0"/>
        </a:xfrm>
      </p:grpSpPr>
      <p:pic>
        <p:nvPicPr>
          <p:cNvPr id="269" name="Google Shape;269;g2e63b0acb22_0_1111" descr="Shape 110"/>
          <p:cNvPicPr preferRelativeResize="0"/>
          <p:nvPr/>
        </p:nvPicPr>
        <p:blipFill rotWithShape="1">
          <a:blip r:embed="rId2">
            <a:alphaModFix/>
          </a:blip>
          <a:srcRect r="9916"/>
          <a:stretch/>
        </p:blipFill>
        <p:spPr>
          <a:xfrm>
            <a:off x="1209205" y="0"/>
            <a:ext cx="10982797" cy="6858000"/>
          </a:xfrm>
          <a:prstGeom prst="rect">
            <a:avLst/>
          </a:prstGeom>
          <a:noFill/>
          <a:ln>
            <a:noFill/>
          </a:ln>
        </p:spPr>
      </p:pic>
      <p:sp>
        <p:nvSpPr>
          <p:cNvPr id="270" name="Google Shape;270;g2e63b0acb22_0_111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71" name="Google Shape;271;g2e63b0acb22_0_1111"/>
          <p:cNvSpPr txBox="1">
            <a:spLocks noGrp="1"/>
          </p:cNvSpPr>
          <p:nvPr>
            <p:ph type="body" idx="1"/>
          </p:nvPr>
        </p:nvSpPr>
        <p:spPr>
          <a:xfrm>
            <a:off x="789557"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72" name="Google Shape;272;g2e63b0acb22_0_1111"/>
          <p:cNvSpPr txBox="1">
            <a:spLocks noGrp="1"/>
          </p:cNvSpPr>
          <p:nvPr>
            <p:ph type="title"/>
          </p:nvPr>
        </p:nvSpPr>
        <p:spPr>
          <a:xfrm>
            <a:off x="789557" y="829456"/>
            <a:ext cx="52160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8434367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ontent Slide 06">
  <p:cSld name="Content Slide 06">
    <p:spTree>
      <p:nvGrpSpPr>
        <p:cNvPr id="1" name="Shape 273"/>
        <p:cNvGrpSpPr/>
        <p:nvPr/>
      </p:nvGrpSpPr>
      <p:grpSpPr>
        <a:xfrm>
          <a:off x="0" y="0"/>
          <a:ext cx="0" cy="0"/>
          <a:chOff x="0" y="0"/>
          <a:chExt cx="0" cy="0"/>
        </a:xfrm>
      </p:grpSpPr>
      <p:pic>
        <p:nvPicPr>
          <p:cNvPr id="274" name="Google Shape;274;g2e63b0acb22_0_1116" descr="Shape 115"/>
          <p:cNvPicPr preferRelativeResize="0"/>
          <p:nvPr/>
        </p:nvPicPr>
        <p:blipFill rotWithShape="1">
          <a:blip r:embed="rId2">
            <a:alphaModFix/>
          </a:blip>
          <a:srcRect/>
          <a:stretch/>
        </p:blipFill>
        <p:spPr>
          <a:xfrm>
            <a:off x="4007370" y="1"/>
            <a:ext cx="8184631" cy="6858001"/>
          </a:xfrm>
          <a:prstGeom prst="rect">
            <a:avLst/>
          </a:prstGeom>
          <a:noFill/>
          <a:ln>
            <a:noFill/>
          </a:ln>
        </p:spPr>
      </p:pic>
      <p:sp>
        <p:nvSpPr>
          <p:cNvPr id="275" name="Google Shape;275;g2e63b0acb22_0_1116"/>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76" name="Google Shape;276;g2e63b0acb22_0_1116"/>
          <p:cNvSpPr txBox="1">
            <a:spLocks noGrp="1"/>
          </p:cNvSpPr>
          <p:nvPr>
            <p:ph type="body" idx="1"/>
          </p:nvPr>
        </p:nvSpPr>
        <p:spPr>
          <a:xfrm>
            <a:off x="789557" y="1678899"/>
            <a:ext cx="80048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77" name="Google Shape;277;g2e63b0acb22_0_1116"/>
          <p:cNvSpPr txBox="1">
            <a:spLocks noGrp="1"/>
          </p:cNvSpPr>
          <p:nvPr>
            <p:ph type="title"/>
          </p:nvPr>
        </p:nvSpPr>
        <p:spPr>
          <a:xfrm>
            <a:off x="789557" y="829456"/>
            <a:ext cx="80048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85592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Content Slide 08">
  <p:cSld name="Content Slide 08">
    <p:spTree>
      <p:nvGrpSpPr>
        <p:cNvPr id="1" name="Shape 278"/>
        <p:cNvGrpSpPr/>
        <p:nvPr/>
      </p:nvGrpSpPr>
      <p:grpSpPr>
        <a:xfrm>
          <a:off x="0" y="0"/>
          <a:ext cx="0" cy="0"/>
          <a:chOff x="0" y="0"/>
          <a:chExt cx="0" cy="0"/>
        </a:xfrm>
      </p:grpSpPr>
      <p:pic>
        <p:nvPicPr>
          <p:cNvPr id="279" name="Google Shape;279;g2e63b0acb22_0_1121" descr="Shape 120"/>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80" name="Google Shape;280;g2e63b0acb22_0_112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81" name="Google Shape;281;g2e63b0acb22_0_1121"/>
          <p:cNvSpPr txBox="1">
            <a:spLocks noGrp="1"/>
          </p:cNvSpPr>
          <p:nvPr>
            <p:ph type="title"/>
          </p:nvPr>
        </p:nvSpPr>
        <p:spPr>
          <a:xfrm>
            <a:off x="789557" y="829456"/>
            <a:ext cx="52160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82" name="Google Shape;282;g2e63b0acb22_0_1121"/>
          <p:cNvSpPr txBox="1">
            <a:spLocks noGrp="1"/>
          </p:cNvSpPr>
          <p:nvPr>
            <p:ph type="body" idx="1"/>
          </p:nvPr>
        </p:nvSpPr>
        <p:spPr>
          <a:xfrm>
            <a:off x="789557"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353732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Content Slide 09">
  <p:cSld name="Content Slide 09">
    <p:spTree>
      <p:nvGrpSpPr>
        <p:cNvPr id="1" name="Shape 283"/>
        <p:cNvGrpSpPr/>
        <p:nvPr/>
      </p:nvGrpSpPr>
      <p:grpSpPr>
        <a:xfrm>
          <a:off x="0" y="0"/>
          <a:ext cx="0" cy="0"/>
          <a:chOff x="0" y="0"/>
          <a:chExt cx="0" cy="0"/>
        </a:xfrm>
      </p:grpSpPr>
      <p:pic>
        <p:nvPicPr>
          <p:cNvPr id="284" name="Google Shape;284;g2e63b0acb22_0_1126" descr="Shape 125"/>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85" name="Google Shape;285;g2e63b0acb22_0_1126"/>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86" name="Google Shape;286;g2e63b0acb22_0_1126" descr="Shape 127"/>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287" name="Google Shape;287;g2e63b0acb22_0_1126"/>
          <p:cNvSpPr txBox="1">
            <a:spLocks noGrp="1"/>
          </p:cNvSpPr>
          <p:nvPr>
            <p:ph type="title"/>
          </p:nvPr>
        </p:nvSpPr>
        <p:spPr>
          <a:xfrm>
            <a:off x="6146043" y="829456"/>
            <a:ext cx="39972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88" name="Google Shape;288;g2e63b0acb22_0_1126"/>
          <p:cNvSpPr txBox="1">
            <a:spLocks noGrp="1"/>
          </p:cNvSpPr>
          <p:nvPr>
            <p:ph type="body" idx="1"/>
          </p:nvPr>
        </p:nvSpPr>
        <p:spPr>
          <a:xfrm>
            <a:off x="6146043"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3200636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Content Slide 10">
  <p:cSld name="Content Slide 10">
    <p:spTree>
      <p:nvGrpSpPr>
        <p:cNvPr id="1" name="Shape 289"/>
        <p:cNvGrpSpPr/>
        <p:nvPr/>
      </p:nvGrpSpPr>
      <p:grpSpPr>
        <a:xfrm>
          <a:off x="0" y="0"/>
          <a:ext cx="0" cy="0"/>
          <a:chOff x="0" y="0"/>
          <a:chExt cx="0" cy="0"/>
        </a:xfrm>
      </p:grpSpPr>
      <p:pic>
        <p:nvPicPr>
          <p:cNvPr id="290" name="Google Shape;290;g2e63b0acb22_0_1132" descr="Shape 131"/>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91" name="Google Shape;291;g2e63b0acb22_0_1132"/>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92" name="Google Shape;292;g2e63b0acb22_0_1132"/>
          <p:cNvSpPr txBox="1">
            <a:spLocks noGrp="1"/>
          </p:cNvSpPr>
          <p:nvPr>
            <p:ph type="body" idx="1"/>
          </p:nvPr>
        </p:nvSpPr>
        <p:spPr>
          <a:xfrm>
            <a:off x="789557"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93" name="Google Shape;293;g2e63b0acb22_0_1132"/>
          <p:cNvSpPr txBox="1">
            <a:spLocks noGrp="1"/>
          </p:cNvSpPr>
          <p:nvPr>
            <p:ph type="title"/>
          </p:nvPr>
        </p:nvSpPr>
        <p:spPr>
          <a:xfrm>
            <a:off x="789557" y="829456"/>
            <a:ext cx="52160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432031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Content Slide 11">
  <p:cSld name="Content Slide 11">
    <p:spTree>
      <p:nvGrpSpPr>
        <p:cNvPr id="1" name="Shape 294"/>
        <p:cNvGrpSpPr/>
        <p:nvPr/>
      </p:nvGrpSpPr>
      <p:grpSpPr>
        <a:xfrm>
          <a:off x="0" y="0"/>
          <a:ext cx="0" cy="0"/>
          <a:chOff x="0" y="0"/>
          <a:chExt cx="0" cy="0"/>
        </a:xfrm>
      </p:grpSpPr>
      <p:pic>
        <p:nvPicPr>
          <p:cNvPr id="295" name="Google Shape;295;g2e63b0acb22_0_1137" descr="Shape 136"/>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96" name="Google Shape;296;g2e63b0acb22_0_1137"/>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297" name="Google Shape;297;g2e63b0acb22_0_1137" descr="Shape 138"/>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298" name="Google Shape;298;g2e63b0acb22_0_1137"/>
          <p:cNvSpPr txBox="1">
            <a:spLocks noGrp="1"/>
          </p:cNvSpPr>
          <p:nvPr>
            <p:ph type="title"/>
          </p:nvPr>
        </p:nvSpPr>
        <p:spPr>
          <a:xfrm>
            <a:off x="6146043" y="829456"/>
            <a:ext cx="39972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99" name="Google Shape;299;g2e63b0acb22_0_1137"/>
          <p:cNvSpPr txBox="1">
            <a:spLocks noGrp="1"/>
          </p:cNvSpPr>
          <p:nvPr>
            <p:ph type="body" idx="1"/>
          </p:nvPr>
        </p:nvSpPr>
        <p:spPr>
          <a:xfrm>
            <a:off x="6146043"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14817672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Content Slide 12">
  <p:cSld name="Content Slide 12">
    <p:spTree>
      <p:nvGrpSpPr>
        <p:cNvPr id="1" name="Shape 300"/>
        <p:cNvGrpSpPr/>
        <p:nvPr/>
      </p:nvGrpSpPr>
      <p:grpSpPr>
        <a:xfrm>
          <a:off x="0" y="0"/>
          <a:ext cx="0" cy="0"/>
          <a:chOff x="0" y="0"/>
          <a:chExt cx="0" cy="0"/>
        </a:xfrm>
      </p:grpSpPr>
      <p:pic>
        <p:nvPicPr>
          <p:cNvPr id="301" name="Google Shape;301;g2e63b0acb22_0_1143" descr="Shape 14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02" name="Google Shape;302;g2e63b0acb22_0_1143"/>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03" name="Google Shape;303;g2e63b0acb22_0_1143" descr="Shape 144"/>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304" name="Google Shape;304;g2e63b0acb22_0_1143"/>
          <p:cNvSpPr txBox="1">
            <a:spLocks noGrp="1"/>
          </p:cNvSpPr>
          <p:nvPr>
            <p:ph type="body" idx="1"/>
          </p:nvPr>
        </p:nvSpPr>
        <p:spPr>
          <a:xfrm>
            <a:off x="789557" y="1678899"/>
            <a:ext cx="47668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305" name="Google Shape;305;g2e63b0acb22_0_1143"/>
          <p:cNvSpPr txBox="1">
            <a:spLocks noGrp="1"/>
          </p:cNvSpPr>
          <p:nvPr>
            <p:ph type="title"/>
          </p:nvPr>
        </p:nvSpPr>
        <p:spPr>
          <a:xfrm>
            <a:off x="789557" y="829456"/>
            <a:ext cx="47668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4198965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Content Slide 13">
  <p:cSld name="Content Slide 13">
    <p:spTree>
      <p:nvGrpSpPr>
        <p:cNvPr id="1" name="Shape 306"/>
        <p:cNvGrpSpPr/>
        <p:nvPr/>
      </p:nvGrpSpPr>
      <p:grpSpPr>
        <a:xfrm>
          <a:off x="0" y="0"/>
          <a:ext cx="0" cy="0"/>
          <a:chOff x="0" y="0"/>
          <a:chExt cx="0" cy="0"/>
        </a:xfrm>
      </p:grpSpPr>
      <p:sp>
        <p:nvSpPr>
          <p:cNvPr id="307" name="Google Shape;307;g2e63b0acb22_0_1149"/>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08" name="Google Shape;308;g2e63b0acb22_0_1149" descr="Shape 149"/>
          <p:cNvPicPr preferRelativeResize="0"/>
          <p:nvPr/>
        </p:nvPicPr>
        <p:blipFill rotWithShape="1">
          <a:blip r:embed="rId2">
            <a:alphaModFix/>
          </a:blip>
          <a:srcRect/>
          <a:stretch/>
        </p:blipFill>
        <p:spPr>
          <a:xfrm>
            <a:off x="10768441" y="401682"/>
            <a:ext cx="1047296" cy="487012"/>
          </a:xfrm>
          <a:prstGeom prst="rect">
            <a:avLst/>
          </a:prstGeom>
          <a:noFill/>
          <a:ln>
            <a:noFill/>
          </a:ln>
        </p:spPr>
      </p:pic>
      <p:sp>
        <p:nvSpPr>
          <p:cNvPr id="309" name="Google Shape;309;g2e63b0acb22_0_1149"/>
          <p:cNvSpPr txBox="1">
            <a:spLocks noGrp="1"/>
          </p:cNvSpPr>
          <p:nvPr>
            <p:ph type="body" idx="1"/>
          </p:nvPr>
        </p:nvSpPr>
        <p:spPr>
          <a:xfrm>
            <a:off x="789557" y="1678899"/>
            <a:ext cx="51864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310" name="Google Shape;310;g2e63b0acb22_0_1149"/>
          <p:cNvSpPr>
            <a:spLocks noGrp="1"/>
          </p:cNvSpPr>
          <p:nvPr>
            <p:ph type="pic" idx="2"/>
          </p:nvPr>
        </p:nvSpPr>
        <p:spPr>
          <a:xfrm>
            <a:off x="6175403" y="1679933"/>
            <a:ext cx="5186400" cy="4501600"/>
          </a:xfrm>
          <a:prstGeom prst="rect">
            <a:avLst/>
          </a:prstGeom>
          <a:noFill/>
          <a:ln>
            <a:noFill/>
          </a:ln>
        </p:spPr>
      </p:sp>
      <p:sp>
        <p:nvSpPr>
          <p:cNvPr id="311" name="Google Shape;311;g2e63b0acb22_0_1149"/>
          <p:cNvSpPr txBox="1">
            <a:spLocks noGrp="1"/>
          </p:cNvSpPr>
          <p:nvPr>
            <p:ph type="title"/>
          </p:nvPr>
        </p:nvSpPr>
        <p:spPr>
          <a:xfrm>
            <a:off x="789557" y="829456"/>
            <a:ext cx="94336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549210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Content Slide 14">
  <p:cSld name="Content Slide 14">
    <p:spTree>
      <p:nvGrpSpPr>
        <p:cNvPr id="1" name="Shape 312"/>
        <p:cNvGrpSpPr/>
        <p:nvPr/>
      </p:nvGrpSpPr>
      <p:grpSpPr>
        <a:xfrm>
          <a:off x="0" y="0"/>
          <a:ext cx="0" cy="0"/>
          <a:chOff x="0" y="0"/>
          <a:chExt cx="0" cy="0"/>
        </a:xfrm>
      </p:grpSpPr>
      <p:sp>
        <p:nvSpPr>
          <p:cNvPr id="313" name="Google Shape;313;g2e63b0acb22_0_1155"/>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14" name="Google Shape;314;g2e63b0acb22_0_1155" descr="Shape 155"/>
          <p:cNvPicPr preferRelativeResize="0"/>
          <p:nvPr/>
        </p:nvPicPr>
        <p:blipFill rotWithShape="1">
          <a:blip r:embed="rId2">
            <a:alphaModFix/>
          </a:blip>
          <a:srcRect/>
          <a:stretch/>
        </p:blipFill>
        <p:spPr>
          <a:xfrm>
            <a:off x="10768441" y="401682"/>
            <a:ext cx="1047296" cy="487012"/>
          </a:xfrm>
          <a:prstGeom prst="rect">
            <a:avLst/>
          </a:prstGeom>
          <a:noFill/>
          <a:ln>
            <a:noFill/>
          </a:ln>
        </p:spPr>
      </p:pic>
      <p:sp>
        <p:nvSpPr>
          <p:cNvPr id="315" name="Google Shape;315;g2e63b0acb22_0_1155"/>
          <p:cNvSpPr txBox="1">
            <a:spLocks noGrp="1"/>
          </p:cNvSpPr>
          <p:nvPr>
            <p:ph type="title"/>
          </p:nvPr>
        </p:nvSpPr>
        <p:spPr>
          <a:xfrm>
            <a:off x="789557" y="829456"/>
            <a:ext cx="94336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16" name="Google Shape;316;g2e63b0acb22_0_1155"/>
          <p:cNvSpPr>
            <a:spLocks noGrp="1"/>
          </p:cNvSpPr>
          <p:nvPr>
            <p:ph type="pic" idx="2"/>
          </p:nvPr>
        </p:nvSpPr>
        <p:spPr>
          <a:xfrm>
            <a:off x="789560" y="1678899"/>
            <a:ext cx="10502400" cy="4501600"/>
          </a:xfrm>
          <a:prstGeom prst="rect">
            <a:avLst/>
          </a:prstGeom>
          <a:noFill/>
          <a:ln>
            <a:noFill/>
          </a:ln>
        </p:spPr>
      </p:sp>
    </p:spTree>
    <p:extLst>
      <p:ext uri="{BB962C8B-B14F-4D97-AF65-F5344CB8AC3E}">
        <p14:creationId xmlns:p14="http://schemas.microsoft.com/office/powerpoint/2010/main" val="4973282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End Quote V1">
  <p:cSld name="End Quote V1">
    <p:spTree>
      <p:nvGrpSpPr>
        <p:cNvPr id="1" name="Shape 317"/>
        <p:cNvGrpSpPr/>
        <p:nvPr/>
      </p:nvGrpSpPr>
      <p:grpSpPr>
        <a:xfrm>
          <a:off x="0" y="0"/>
          <a:ext cx="0" cy="0"/>
          <a:chOff x="0" y="0"/>
          <a:chExt cx="0" cy="0"/>
        </a:xfrm>
      </p:grpSpPr>
      <p:pic>
        <p:nvPicPr>
          <p:cNvPr id="318" name="Google Shape;318;g2e63b0acb22_0_1160" descr="Shape 161"/>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19" name="Google Shape;319;g2e63b0acb22_0_1160"/>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320" name="Google Shape;320;g2e63b0acb22_0_1160"/>
          <p:cNvSpPr txBox="1"/>
          <p:nvPr/>
        </p:nvSpPr>
        <p:spPr>
          <a:xfrm>
            <a:off x="789557" y="4501548"/>
            <a:ext cx="1373600" cy="676987"/>
          </a:xfrm>
          <a:prstGeom prst="rect">
            <a:avLst/>
          </a:prstGeom>
          <a:noFill/>
          <a:ln>
            <a:noFill/>
          </a:ln>
        </p:spPr>
        <p:txBody>
          <a:bodyPr spcFirstLastPara="1" wrap="square" lIns="60900" tIns="60900" rIns="60900" bIns="60900" anchor="ctr" anchorCtr="0">
            <a:spAutoFit/>
          </a:bodyPr>
          <a:lstStyle/>
          <a:p>
            <a:pPr marL="0" marR="0" lvl="0" indent="0" algn="l" rtl="0">
              <a:lnSpc>
                <a:spcPct val="150000"/>
              </a:lnSpc>
              <a:spcBef>
                <a:spcPts val="0"/>
              </a:spcBef>
              <a:spcAft>
                <a:spcPts val="0"/>
              </a:spcAft>
              <a:buClr>
                <a:srgbClr val="EB8B2D"/>
              </a:buClr>
              <a:buSzPts val="1800"/>
              <a:buFont typeface="Arial"/>
              <a:buNone/>
            </a:pPr>
            <a:r>
              <a:rPr lang="en" sz="2400" b="1" i="0" u="none" strike="noStrike" cap="none">
                <a:solidFill>
                  <a:srgbClr val="EB8B2D"/>
                </a:solidFill>
                <a:latin typeface="Arial"/>
                <a:ea typeface="Arial"/>
                <a:cs typeface="Arial"/>
                <a:sym typeface="Arial"/>
              </a:rPr>
              <a:t>UNFPA</a:t>
            </a:r>
            <a:endParaRPr sz="1867" b="0" i="0" u="none" strike="noStrike" cap="none">
              <a:solidFill>
                <a:srgbClr val="000000"/>
              </a:solidFill>
              <a:latin typeface="Arial"/>
              <a:ea typeface="Arial"/>
              <a:cs typeface="Arial"/>
              <a:sym typeface="Arial"/>
            </a:endParaRPr>
          </a:p>
        </p:txBody>
      </p:sp>
      <p:sp>
        <p:nvSpPr>
          <p:cNvPr id="321" name="Google Shape;321;g2e63b0acb22_0_1160"/>
          <p:cNvSpPr txBox="1">
            <a:spLocks noGrp="1"/>
          </p:cNvSpPr>
          <p:nvPr>
            <p:ph type="body" idx="1"/>
          </p:nvPr>
        </p:nvSpPr>
        <p:spPr>
          <a:xfrm>
            <a:off x="789560" y="2153979"/>
            <a:ext cx="5052000" cy="2352000"/>
          </a:xfrm>
          <a:prstGeom prst="rect">
            <a:avLst/>
          </a:prstGeom>
          <a:noFill/>
          <a:ln>
            <a:noFill/>
          </a:ln>
        </p:spPr>
        <p:txBody>
          <a:bodyPr spcFirstLastPara="1" wrap="square" lIns="45675" tIns="45675" rIns="45675" bIns="45675" anchor="t" anchorCtr="0">
            <a:normAutofit/>
          </a:bodyPr>
          <a:lstStyle>
            <a:lvl1pPr marL="609585" lvl="0" indent="-304792" algn="l">
              <a:lnSpc>
                <a:spcPct val="100000"/>
              </a:lnSpc>
              <a:spcBef>
                <a:spcPts val="0"/>
              </a:spcBef>
              <a:spcAft>
                <a:spcPts val="0"/>
              </a:spcAft>
              <a:buClr>
                <a:srgbClr val="262626"/>
              </a:buClr>
              <a:buSzPts val="2200"/>
              <a:buFont typeface="Arial"/>
              <a:buNone/>
              <a:defRPr sz="2933">
                <a:solidFill>
                  <a:srgbClr val="262626"/>
                </a:solidFill>
              </a:defRPr>
            </a:lvl1pPr>
            <a:lvl2pPr marL="1219170" lvl="1" indent="-304792" algn="l">
              <a:lnSpc>
                <a:spcPct val="100000"/>
              </a:lnSpc>
              <a:spcBef>
                <a:spcPts val="0"/>
              </a:spcBef>
              <a:spcAft>
                <a:spcPts val="0"/>
              </a:spcAft>
              <a:buClr>
                <a:srgbClr val="262626"/>
              </a:buClr>
              <a:buSzPts val="2200"/>
              <a:buFont typeface="Arial"/>
              <a:buNone/>
              <a:defRPr sz="2933">
                <a:solidFill>
                  <a:srgbClr val="262626"/>
                </a:solidFill>
              </a:defRPr>
            </a:lvl2pPr>
            <a:lvl3pPr marL="1828754" lvl="2" indent="-304792" algn="l">
              <a:lnSpc>
                <a:spcPct val="100000"/>
              </a:lnSpc>
              <a:spcBef>
                <a:spcPts val="0"/>
              </a:spcBef>
              <a:spcAft>
                <a:spcPts val="0"/>
              </a:spcAft>
              <a:buClr>
                <a:srgbClr val="262626"/>
              </a:buClr>
              <a:buSzPts val="2200"/>
              <a:buFont typeface="Arial"/>
              <a:buNone/>
              <a:defRPr sz="2933">
                <a:solidFill>
                  <a:srgbClr val="262626"/>
                </a:solidFill>
              </a:defRPr>
            </a:lvl3pPr>
            <a:lvl4pPr marL="2438339" lvl="3" indent="-304792" algn="l">
              <a:lnSpc>
                <a:spcPct val="100000"/>
              </a:lnSpc>
              <a:spcBef>
                <a:spcPts val="0"/>
              </a:spcBef>
              <a:spcAft>
                <a:spcPts val="0"/>
              </a:spcAft>
              <a:buClr>
                <a:srgbClr val="262626"/>
              </a:buClr>
              <a:buSzPts val="2200"/>
              <a:buFont typeface="Arial"/>
              <a:buNone/>
              <a:defRPr sz="2933">
                <a:solidFill>
                  <a:srgbClr val="262626"/>
                </a:solidFill>
              </a:defRPr>
            </a:lvl4pPr>
            <a:lvl5pPr marL="3047924" lvl="4" indent="-304792" algn="l">
              <a:lnSpc>
                <a:spcPct val="100000"/>
              </a:lnSpc>
              <a:spcBef>
                <a:spcPts val="0"/>
              </a:spcBef>
              <a:spcAft>
                <a:spcPts val="0"/>
              </a:spcAft>
              <a:buClr>
                <a:srgbClr val="262626"/>
              </a:buClr>
              <a:buSzPts val="2200"/>
              <a:buFont typeface="Arial"/>
              <a:buNone/>
              <a:defRPr sz="2933">
                <a:solidFill>
                  <a:srgbClr val="262626"/>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4066734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Quote V2">
  <p:cSld name="End Quote V2">
    <p:spTree>
      <p:nvGrpSpPr>
        <p:cNvPr id="1" name="Shape 322"/>
        <p:cNvGrpSpPr/>
        <p:nvPr/>
      </p:nvGrpSpPr>
      <p:grpSpPr>
        <a:xfrm>
          <a:off x="0" y="0"/>
          <a:ext cx="0" cy="0"/>
          <a:chOff x="0" y="0"/>
          <a:chExt cx="0" cy="0"/>
        </a:xfrm>
      </p:grpSpPr>
      <p:pic>
        <p:nvPicPr>
          <p:cNvPr id="323" name="Google Shape;323;g2e63b0acb22_0_1165" descr="Shape 166"/>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24" name="Google Shape;324;g2e63b0acb22_0_1165"/>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325" name="Google Shape;325;g2e63b0acb22_0_1165"/>
          <p:cNvSpPr txBox="1">
            <a:spLocks noGrp="1"/>
          </p:cNvSpPr>
          <p:nvPr>
            <p:ph type="title"/>
          </p:nvPr>
        </p:nvSpPr>
        <p:spPr>
          <a:xfrm>
            <a:off x="779139" y="2524740"/>
            <a:ext cx="5062400" cy="1435200"/>
          </a:xfrm>
          <a:prstGeom prst="rect">
            <a:avLst/>
          </a:prstGeom>
          <a:noFill/>
          <a:ln>
            <a:noFill/>
          </a:ln>
        </p:spPr>
        <p:txBody>
          <a:bodyPr spcFirstLastPara="1" wrap="square" lIns="45675" tIns="45675" rIns="45675" bIns="45675" anchor="t" anchorCtr="0">
            <a:normAutofit/>
          </a:bodyPr>
          <a:lstStyle>
            <a:lvl1pPr lvl="0" algn="l">
              <a:lnSpc>
                <a:spcPct val="100000"/>
              </a:lnSpc>
              <a:spcBef>
                <a:spcPts val="0"/>
              </a:spcBef>
              <a:spcAft>
                <a:spcPts val="0"/>
              </a:spcAft>
              <a:buClr>
                <a:srgbClr val="262626"/>
              </a:buClr>
              <a:buSzPts val="2200"/>
              <a:buFont typeface="Arial"/>
              <a:buNone/>
              <a:defRPr sz="2933" b="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26" name="Google Shape;326;g2e63b0acb22_0_1165"/>
          <p:cNvSpPr txBox="1"/>
          <p:nvPr/>
        </p:nvSpPr>
        <p:spPr>
          <a:xfrm>
            <a:off x="779139" y="4648169"/>
            <a:ext cx="1513200" cy="676987"/>
          </a:xfrm>
          <a:prstGeom prst="rect">
            <a:avLst/>
          </a:prstGeom>
          <a:noFill/>
          <a:ln>
            <a:noFill/>
          </a:ln>
        </p:spPr>
        <p:txBody>
          <a:bodyPr spcFirstLastPara="1" wrap="square" lIns="60900" tIns="60900" rIns="60900" bIns="60900" anchor="ctr" anchorCtr="0">
            <a:spAutoFit/>
          </a:bodyPr>
          <a:lstStyle/>
          <a:p>
            <a:pPr marL="0" marR="0" lvl="0" indent="0" algn="l" rtl="0">
              <a:lnSpc>
                <a:spcPct val="150000"/>
              </a:lnSpc>
              <a:spcBef>
                <a:spcPts val="0"/>
              </a:spcBef>
              <a:spcAft>
                <a:spcPts val="0"/>
              </a:spcAft>
              <a:buClr>
                <a:srgbClr val="EB8B2D"/>
              </a:buClr>
              <a:buSzPts val="1800"/>
              <a:buFont typeface="Arial"/>
              <a:buNone/>
            </a:pPr>
            <a:r>
              <a:rPr lang="en" sz="2400" b="1" i="0" u="none" strike="noStrike" cap="none">
                <a:solidFill>
                  <a:srgbClr val="EB8B2D"/>
                </a:solidFill>
                <a:latin typeface="Arial"/>
                <a:ea typeface="Arial"/>
                <a:cs typeface="Arial"/>
                <a:sym typeface="Arial"/>
              </a:rPr>
              <a:t>UNFPA</a:t>
            </a: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068095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V1">
  <p:cSld name="End V1">
    <p:bg>
      <p:bgPr>
        <a:solidFill>
          <a:srgbClr val="262626"/>
        </a:solidFill>
        <a:effectLst/>
      </p:bgPr>
    </p:bg>
    <p:spTree>
      <p:nvGrpSpPr>
        <p:cNvPr id="1" name="Shape 327"/>
        <p:cNvGrpSpPr/>
        <p:nvPr/>
      </p:nvGrpSpPr>
      <p:grpSpPr>
        <a:xfrm>
          <a:off x="0" y="0"/>
          <a:ext cx="0" cy="0"/>
          <a:chOff x="0" y="0"/>
          <a:chExt cx="0" cy="0"/>
        </a:xfrm>
      </p:grpSpPr>
      <p:cxnSp>
        <p:nvCxnSpPr>
          <p:cNvPr id="328" name="Google Shape;328;g2e63b0acb22_0_1170"/>
          <p:cNvCxnSpPr/>
          <p:nvPr/>
        </p:nvCxnSpPr>
        <p:spPr>
          <a:xfrm rot="10800000">
            <a:off x="3718639" y="3581"/>
            <a:ext cx="4754800" cy="6850800"/>
          </a:xfrm>
          <a:prstGeom prst="straightConnector1">
            <a:avLst/>
          </a:prstGeom>
          <a:noFill/>
          <a:ln w="12700" cap="flat" cmpd="sng">
            <a:solidFill>
              <a:srgbClr val="F7981C"/>
            </a:solidFill>
            <a:prstDash val="solid"/>
            <a:miter lim="400000"/>
            <a:headEnd type="none" w="sm" len="sm"/>
            <a:tailEnd type="none" w="sm" len="sm"/>
          </a:ln>
        </p:spPr>
      </p:cxnSp>
      <p:sp>
        <p:nvSpPr>
          <p:cNvPr id="329" name="Google Shape;329;g2e63b0acb22_0_1170"/>
          <p:cNvSpPr/>
          <p:nvPr/>
        </p:nvSpPr>
        <p:spPr>
          <a:xfrm>
            <a:off x="4585025" y="1469943"/>
            <a:ext cx="3022000" cy="3022000"/>
          </a:xfrm>
          <a:prstGeom prst="ellipse">
            <a:avLst/>
          </a:pr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0" name="Google Shape;330;g2e63b0acb22_0_1170"/>
          <p:cNvSpPr/>
          <p:nvPr/>
        </p:nvSpPr>
        <p:spPr>
          <a:xfrm>
            <a:off x="4585025" y="1469943"/>
            <a:ext cx="3022000" cy="3022000"/>
          </a:xfrm>
          <a:prstGeom prst="ellipse">
            <a:avLst/>
          </a:prstGeom>
          <a:solidFill>
            <a:srgbClr val="000000">
              <a:alpha val="32156"/>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1" name="Google Shape;331;g2e63b0acb22_0_1170"/>
          <p:cNvSpPr/>
          <p:nvPr/>
        </p:nvSpPr>
        <p:spPr>
          <a:xfrm>
            <a:off x="3688861" y="4558224"/>
            <a:ext cx="4814400" cy="1031600"/>
          </a:xfrm>
          <a:prstGeom prst="rect">
            <a:avLst/>
          </a:prstGeom>
          <a:solidFill>
            <a:srgbClr val="2626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2" name="Google Shape;332;g2e63b0acb22_0_1170"/>
          <p:cNvSpPr txBox="1">
            <a:spLocks noGrp="1"/>
          </p:cNvSpPr>
          <p:nvPr>
            <p:ph type="sldNum" idx="12"/>
          </p:nvPr>
        </p:nvSpPr>
        <p:spPr>
          <a:xfrm>
            <a:off x="7315200" y="6356349"/>
            <a:ext cx="2844800" cy="235808"/>
          </a:xfrm>
          <a:prstGeom prst="rect">
            <a:avLst/>
          </a:prstGeom>
          <a:noFill/>
          <a:ln>
            <a:noFill/>
          </a:ln>
        </p:spPr>
        <p:txBody>
          <a:bodyPr spcFirstLastPara="1" wrap="square" lIns="45675" tIns="45675" rIns="45675" bIns="45675" anchor="t" anchorCtr="0">
            <a:spAutoFit/>
          </a:bodyPr>
          <a:lstStyle>
            <a:lvl1pPr marL="0" marR="0" lvl="0"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05916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End V2">
  <p:cSld name="End V2">
    <p:bg>
      <p:bgPr>
        <a:solidFill>
          <a:srgbClr val="262626"/>
        </a:solidFill>
        <a:effectLst/>
      </p:bgPr>
    </p:bg>
    <p:spTree>
      <p:nvGrpSpPr>
        <p:cNvPr id="1" name="Shape 333"/>
        <p:cNvGrpSpPr/>
        <p:nvPr/>
      </p:nvGrpSpPr>
      <p:grpSpPr>
        <a:xfrm>
          <a:off x="0" y="0"/>
          <a:ext cx="0" cy="0"/>
          <a:chOff x="0" y="0"/>
          <a:chExt cx="0" cy="0"/>
        </a:xfrm>
      </p:grpSpPr>
      <p:cxnSp>
        <p:nvCxnSpPr>
          <p:cNvPr id="334" name="Google Shape;334;g2e63b0acb22_0_1176"/>
          <p:cNvCxnSpPr/>
          <p:nvPr/>
        </p:nvCxnSpPr>
        <p:spPr>
          <a:xfrm rot="10800000">
            <a:off x="1294307" y="-69"/>
            <a:ext cx="4754800" cy="6850800"/>
          </a:xfrm>
          <a:prstGeom prst="straightConnector1">
            <a:avLst/>
          </a:prstGeom>
          <a:noFill/>
          <a:ln w="12700" cap="flat" cmpd="sng">
            <a:solidFill>
              <a:srgbClr val="F7981C"/>
            </a:solidFill>
            <a:prstDash val="solid"/>
            <a:miter lim="400000"/>
            <a:headEnd type="none" w="sm" len="sm"/>
            <a:tailEnd type="none" w="sm" len="sm"/>
          </a:ln>
        </p:spPr>
      </p:cxnSp>
      <p:sp>
        <p:nvSpPr>
          <p:cNvPr id="335" name="Google Shape;335;g2e63b0acb22_0_1176"/>
          <p:cNvSpPr/>
          <p:nvPr/>
        </p:nvSpPr>
        <p:spPr>
          <a:xfrm>
            <a:off x="6544080" y="1469943"/>
            <a:ext cx="3022000" cy="3022000"/>
          </a:xfrm>
          <a:prstGeom prst="ellipse">
            <a:avLst/>
          </a:pr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6" name="Google Shape;336;g2e63b0acb22_0_1176"/>
          <p:cNvSpPr/>
          <p:nvPr/>
        </p:nvSpPr>
        <p:spPr>
          <a:xfrm>
            <a:off x="6544080" y="1469943"/>
            <a:ext cx="3022000" cy="3022000"/>
          </a:xfrm>
          <a:prstGeom prst="ellipse">
            <a:avLst/>
          </a:prstGeom>
          <a:solidFill>
            <a:srgbClr val="000000">
              <a:alpha val="32156"/>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7" name="Google Shape;337;g2e63b0acb22_0_1176"/>
          <p:cNvSpPr/>
          <p:nvPr/>
        </p:nvSpPr>
        <p:spPr>
          <a:xfrm>
            <a:off x="2021579" y="1183379"/>
            <a:ext cx="3886800" cy="3595200"/>
          </a:xfrm>
          <a:prstGeom prst="rect">
            <a:avLst/>
          </a:prstGeom>
          <a:solidFill>
            <a:srgbClr val="2626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338" name="Google Shape;338;g2e63b0acb22_0_1176"/>
          <p:cNvSpPr txBox="1">
            <a:spLocks noGrp="1"/>
          </p:cNvSpPr>
          <p:nvPr>
            <p:ph type="sldNum" idx="12"/>
          </p:nvPr>
        </p:nvSpPr>
        <p:spPr>
          <a:xfrm>
            <a:off x="7315200" y="6356349"/>
            <a:ext cx="2844800" cy="235808"/>
          </a:xfrm>
          <a:prstGeom prst="rect">
            <a:avLst/>
          </a:prstGeom>
          <a:noFill/>
          <a:ln>
            <a:noFill/>
          </a:ln>
        </p:spPr>
        <p:txBody>
          <a:bodyPr spcFirstLastPara="1" wrap="square" lIns="45675" tIns="45675" rIns="45675" bIns="45675" anchor="t" anchorCtr="0">
            <a:spAutoFit/>
          </a:bodyPr>
          <a:lstStyle>
            <a:lvl1pPr marL="0" marR="0" lvl="0"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255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Content Slide 03">
  <p:cSld name="Content Slide 03">
    <p:spTree>
      <p:nvGrpSpPr>
        <p:cNvPr id="1" name="Shape 339"/>
        <p:cNvGrpSpPr/>
        <p:nvPr/>
      </p:nvGrpSpPr>
      <p:grpSpPr>
        <a:xfrm>
          <a:off x="0" y="0"/>
          <a:ext cx="0" cy="0"/>
          <a:chOff x="0" y="0"/>
          <a:chExt cx="0" cy="0"/>
        </a:xfrm>
      </p:grpSpPr>
      <p:pic>
        <p:nvPicPr>
          <p:cNvPr id="340" name="Google Shape;340;g2e63b0acb22_0_1182" descr="Shape 181"/>
          <p:cNvPicPr preferRelativeResize="0"/>
          <p:nvPr/>
        </p:nvPicPr>
        <p:blipFill rotWithShape="1">
          <a:blip r:embed="rId2">
            <a:alphaModFix/>
          </a:blip>
          <a:srcRect/>
          <a:stretch/>
        </p:blipFill>
        <p:spPr>
          <a:xfrm>
            <a:off x="1" y="1"/>
            <a:ext cx="11925668" cy="6858001"/>
          </a:xfrm>
          <a:prstGeom prst="rect">
            <a:avLst/>
          </a:prstGeom>
          <a:noFill/>
          <a:ln>
            <a:noFill/>
          </a:ln>
        </p:spPr>
      </p:pic>
      <p:sp>
        <p:nvSpPr>
          <p:cNvPr id="341" name="Google Shape;341;g2e63b0acb22_0_1182"/>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42" name="Google Shape;342;g2e63b0acb22_0_1182" descr="Shape 183"/>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343" name="Google Shape;343;g2e63b0acb22_0_1182"/>
          <p:cNvSpPr txBox="1">
            <a:spLocks noGrp="1"/>
          </p:cNvSpPr>
          <p:nvPr>
            <p:ph type="title"/>
          </p:nvPr>
        </p:nvSpPr>
        <p:spPr>
          <a:xfrm>
            <a:off x="6146043" y="829456"/>
            <a:ext cx="39972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44" name="Google Shape;344;g2e63b0acb22_0_1182"/>
          <p:cNvSpPr txBox="1">
            <a:spLocks noGrp="1"/>
          </p:cNvSpPr>
          <p:nvPr>
            <p:ph type="body" idx="1"/>
          </p:nvPr>
        </p:nvSpPr>
        <p:spPr>
          <a:xfrm>
            <a:off x="6146043"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2941888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Content Slide 07">
  <p:cSld name="Content Slide 07">
    <p:spTree>
      <p:nvGrpSpPr>
        <p:cNvPr id="1" name="Shape 345"/>
        <p:cNvGrpSpPr/>
        <p:nvPr/>
      </p:nvGrpSpPr>
      <p:grpSpPr>
        <a:xfrm>
          <a:off x="0" y="0"/>
          <a:ext cx="0" cy="0"/>
          <a:chOff x="0" y="0"/>
          <a:chExt cx="0" cy="0"/>
        </a:xfrm>
      </p:grpSpPr>
      <p:sp>
        <p:nvSpPr>
          <p:cNvPr id="346" name="Google Shape;346;g2e63b0acb22_0_1188"/>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47" name="Google Shape;347;g2e63b0acb22_0_1188" descr="Shape 188"/>
          <p:cNvPicPr preferRelativeResize="0"/>
          <p:nvPr/>
        </p:nvPicPr>
        <p:blipFill rotWithShape="1">
          <a:blip r:embed="rId2">
            <a:alphaModFix/>
          </a:blip>
          <a:srcRect/>
          <a:stretch/>
        </p:blipFill>
        <p:spPr>
          <a:xfrm>
            <a:off x="10768441" y="401682"/>
            <a:ext cx="1047296" cy="487012"/>
          </a:xfrm>
          <a:prstGeom prst="rect">
            <a:avLst/>
          </a:prstGeom>
          <a:noFill/>
          <a:ln>
            <a:noFill/>
          </a:ln>
        </p:spPr>
      </p:pic>
      <p:sp>
        <p:nvSpPr>
          <p:cNvPr id="348" name="Google Shape;348;g2e63b0acb22_0_1188"/>
          <p:cNvSpPr txBox="1">
            <a:spLocks noGrp="1"/>
          </p:cNvSpPr>
          <p:nvPr>
            <p:ph type="title"/>
          </p:nvPr>
        </p:nvSpPr>
        <p:spPr>
          <a:xfrm>
            <a:off x="6146043" y="829456"/>
            <a:ext cx="39972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49" name="Google Shape;349;g2e63b0acb22_0_1188"/>
          <p:cNvSpPr txBox="1">
            <a:spLocks noGrp="1"/>
          </p:cNvSpPr>
          <p:nvPr>
            <p:ph type="body" idx="1"/>
          </p:nvPr>
        </p:nvSpPr>
        <p:spPr>
          <a:xfrm>
            <a:off x="6146043" y="1678899"/>
            <a:ext cx="5216000" cy="4502800"/>
          </a:xfrm>
          <a:prstGeom prst="rect">
            <a:avLst/>
          </a:prstGeom>
          <a:noFill/>
          <a:ln>
            <a:noFill/>
          </a:ln>
        </p:spPr>
        <p:txBody>
          <a:bodyPr spcFirstLastPara="1" wrap="square" lIns="45675" tIns="45675" rIns="45675" bIns="45675" anchor="t" anchorCtr="0">
            <a:normAutofit/>
          </a:bodyPr>
          <a:lstStyle>
            <a:lvl1pPr marL="609585" lvl="0" indent="-304792" algn="l">
              <a:lnSpc>
                <a:spcPct val="150000"/>
              </a:lnSpc>
              <a:spcBef>
                <a:spcPts val="0"/>
              </a:spcBef>
              <a:spcAft>
                <a:spcPts val="0"/>
              </a:spcAft>
              <a:buClr>
                <a:srgbClr val="7F7F7F"/>
              </a:buClr>
              <a:buSzPts val="1200"/>
              <a:buFont typeface="Arial"/>
              <a:buNone/>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pic>
        <p:nvPicPr>
          <p:cNvPr id="350" name="Google Shape;350;g2e63b0acb22_0_1188" descr="Shape 191"/>
          <p:cNvPicPr preferRelativeResize="0"/>
          <p:nvPr/>
        </p:nvPicPr>
        <p:blipFill rotWithShape="1">
          <a:blip r:embed="rId3">
            <a:alphaModFix/>
          </a:blip>
          <a:srcRect/>
          <a:stretch/>
        </p:blipFill>
        <p:spPr>
          <a:xfrm>
            <a:off x="1" y="1"/>
            <a:ext cx="5426441" cy="6858001"/>
          </a:xfrm>
          <a:prstGeom prst="rect">
            <a:avLst/>
          </a:prstGeom>
          <a:noFill/>
          <a:ln>
            <a:noFill/>
          </a:ln>
        </p:spPr>
      </p:pic>
    </p:spTree>
    <p:extLst>
      <p:ext uri="{BB962C8B-B14F-4D97-AF65-F5344CB8AC3E}">
        <p14:creationId xmlns:p14="http://schemas.microsoft.com/office/powerpoint/2010/main" val="27519728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Logo">
  <p:cSld name="Logo">
    <p:spTree>
      <p:nvGrpSpPr>
        <p:cNvPr id="1" name="Shape 351"/>
        <p:cNvGrpSpPr/>
        <p:nvPr/>
      </p:nvGrpSpPr>
      <p:grpSpPr>
        <a:xfrm>
          <a:off x="0" y="0"/>
          <a:ext cx="0" cy="0"/>
          <a:chOff x="0" y="0"/>
          <a:chExt cx="0" cy="0"/>
        </a:xfrm>
      </p:grpSpPr>
      <p:pic>
        <p:nvPicPr>
          <p:cNvPr id="352" name="Google Shape;352;g2e63b0acb22_0_1194" descr="Shape 193"/>
          <p:cNvPicPr preferRelativeResize="0"/>
          <p:nvPr/>
        </p:nvPicPr>
        <p:blipFill rotWithShape="1">
          <a:blip r:embed="rId2">
            <a:alphaModFix/>
          </a:blip>
          <a:srcRect/>
          <a:stretch/>
        </p:blipFill>
        <p:spPr>
          <a:xfrm>
            <a:off x="3637614" y="2285804"/>
            <a:ext cx="4916772" cy="2286393"/>
          </a:xfrm>
          <a:prstGeom prst="rect">
            <a:avLst/>
          </a:prstGeom>
          <a:noFill/>
          <a:ln>
            <a:noFill/>
          </a:ln>
        </p:spPr>
      </p:pic>
      <p:sp>
        <p:nvSpPr>
          <p:cNvPr id="353" name="Google Shape;353;g2e63b0acb22_0_1194"/>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01303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emplate - Image 2">
  <p:cSld name="Template - Image 2">
    <p:bg>
      <p:bgPr>
        <a:solidFill>
          <a:srgbClr val="FFFFFF"/>
        </a:solidFill>
        <a:effectLst/>
      </p:bgPr>
    </p:bg>
    <p:spTree>
      <p:nvGrpSpPr>
        <p:cNvPr id="1" name="Shape 358"/>
        <p:cNvGrpSpPr/>
        <p:nvPr/>
      </p:nvGrpSpPr>
      <p:grpSpPr>
        <a:xfrm>
          <a:off x="0" y="0"/>
          <a:ext cx="0" cy="0"/>
          <a:chOff x="0" y="0"/>
          <a:chExt cx="0" cy="0"/>
        </a:xfrm>
      </p:grpSpPr>
      <p:pic>
        <p:nvPicPr>
          <p:cNvPr id="359" name="Google Shape;359;g2c5d25a4724_0_938"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360" name="Google Shape;360;g2c5d25a4724_0_938"/>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361" name="Google Shape;361;g2c5d25a4724_0_938"/>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g2c5d25a4724_0_938"/>
          <p:cNvSpPr>
            <a:spLocks noGrp="1"/>
          </p:cNvSpPr>
          <p:nvPr>
            <p:ph type="pic" idx="2"/>
          </p:nvPr>
        </p:nvSpPr>
        <p:spPr>
          <a:xfrm>
            <a:off x="899999" y="1727999"/>
            <a:ext cx="9540000" cy="4838400"/>
          </a:xfrm>
          <a:prstGeom prst="rect">
            <a:avLst/>
          </a:prstGeom>
          <a:noFill/>
          <a:ln>
            <a:noFill/>
          </a:ln>
        </p:spPr>
      </p:sp>
      <p:sp>
        <p:nvSpPr>
          <p:cNvPr id="363" name="Google Shape;363;g2c5d25a4724_0_938"/>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364" name="Google Shape;364;g2c5d25a4724_0_938"/>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597302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Divider 03">
  <p:cSld name="Divider 03">
    <p:spTree>
      <p:nvGrpSpPr>
        <p:cNvPr id="1" name="Shape 365"/>
        <p:cNvGrpSpPr/>
        <p:nvPr/>
      </p:nvGrpSpPr>
      <p:grpSpPr>
        <a:xfrm>
          <a:off x="0" y="0"/>
          <a:ext cx="0" cy="0"/>
          <a:chOff x="0" y="0"/>
          <a:chExt cx="0" cy="0"/>
        </a:xfrm>
      </p:grpSpPr>
      <p:pic>
        <p:nvPicPr>
          <p:cNvPr id="366" name="Google Shape;366;g2e65e068aea_0_3647"/>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67" name="Google Shape;367;g2e65e068aea_0_3647"/>
          <p:cNvSpPr txBox="1">
            <a:spLocks noGrp="1"/>
          </p:cNvSpPr>
          <p:nvPr>
            <p:ph type="sldNum" idx="12"/>
          </p:nvPr>
        </p:nvSpPr>
        <p:spPr>
          <a:xfrm>
            <a:off x="11504244" y="285980"/>
            <a:ext cx="431600" cy="2256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68" name="Google Shape;368;g2e65e068aea_0_3647"/>
          <p:cNvSpPr txBox="1"/>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chemeClr val="lt1"/>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chemeClr val="lt1"/>
                </a:buClr>
                <a:buSzPts val="700"/>
                <a:buFont typeface="Arial"/>
                <a:buNone/>
              </a:pPr>
              <a:t>‹#›</a:t>
            </a:fld>
            <a:endParaRPr sz="933" b="0" i="0" u="none" strike="noStrike" cap="none">
              <a:solidFill>
                <a:schemeClr val="lt1"/>
              </a:solidFill>
              <a:latin typeface="Arial"/>
              <a:ea typeface="Arial"/>
              <a:cs typeface="Arial"/>
              <a:sym typeface="Arial"/>
            </a:endParaRPr>
          </a:p>
        </p:txBody>
      </p:sp>
      <p:sp>
        <p:nvSpPr>
          <p:cNvPr id="369" name="Google Shape;369;g2e65e068aea_0_3647"/>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2892175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End V1">
  <p:cSld name="End V1">
    <p:bg>
      <p:bgPr>
        <a:solidFill>
          <a:srgbClr val="262626"/>
        </a:solidFill>
        <a:effectLst/>
      </p:bgPr>
    </p:bg>
    <p:spTree>
      <p:nvGrpSpPr>
        <p:cNvPr id="1" name="Shape 370"/>
        <p:cNvGrpSpPr/>
        <p:nvPr/>
      </p:nvGrpSpPr>
      <p:grpSpPr>
        <a:xfrm>
          <a:off x="0" y="0"/>
          <a:ext cx="0" cy="0"/>
          <a:chOff x="0" y="0"/>
          <a:chExt cx="0" cy="0"/>
        </a:xfrm>
      </p:grpSpPr>
      <p:cxnSp>
        <p:nvCxnSpPr>
          <p:cNvPr id="371" name="Google Shape;371;g2e65e068aea_0_3849"/>
          <p:cNvCxnSpPr/>
          <p:nvPr/>
        </p:nvCxnSpPr>
        <p:spPr>
          <a:xfrm rot="10800000">
            <a:off x="3718639" y="3581"/>
            <a:ext cx="4754800" cy="6850800"/>
          </a:xfrm>
          <a:prstGeom prst="straightConnector1">
            <a:avLst/>
          </a:prstGeom>
          <a:noFill/>
          <a:ln w="12700" cap="flat" cmpd="sng">
            <a:solidFill>
              <a:srgbClr val="F7981C"/>
            </a:solidFill>
            <a:prstDash val="solid"/>
            <a:miter lim="400000"/>
            <a:headEnd type="none" w="sm" len="sm"/>
            <a:tailEnd type="none" w="sm" len="sm"/>
          </a:ln>
        </p:spPr>
      </p:cxnSp>
      <p:sp>
        <p:nvSpPr>
          <p:cNvPr id="372" name="Google Shape;372;g2e65e068aea_0_3849"/>
          <p:cNvSpPr/>
          <p:nvPr/>
        </p:nvSpPr>
        <p:spPr>
          <a:xfrm>
            <a:off x="4585025" y="1469944"/>
            <a:ext cx="3022000" cy="3022000"/>
          </a:xfrm>
          <a:prstGeom prst="ellipse">
            <a:avLst/>
          </a:prstGeom>
          <a:blipFill rotWithShape="1">
            <a:blip r:embed="rId2">
              <a:alphaModFix/>
            </a:blip>
            <a:stretch>
              <a:fillRect l="-3036" t="-5147" r="-30213" b="-3544"/>
            </a:stretch>
          </a:blip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373" name="Google Shape;373;g2e65e068aea_0_3849"/>
          <p:cNvSpPr/>
          <p:nvPr/>
        </p:nvSpPr>
        <p:spPr>
          <a:xfrm>
            <a:off x="4585025" y="1469944"/>
            <a:ext cx="3022000" cy="3022000"/>
          </a:xfrm>
          <a:prstGeom prst="ellipse">
            <a:avLst/>
          </a:prstGeom>
          <a:solidFill>
            <a:schemeClr val="dk1">
              <a:alpha val="32156"/>
            </a:schemeClr>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374" name="Google Shape;374;g2e65e068aea_0_3849"/>
          <p:cNvSpPr/>
          <p:nvPr/>
        </p:nvSpPr>
        <p:spPr>
          <a:xfrm>
            <a:off x="3688861" y="4558224"/>
            <a:ext cx="4814400" cy="1031600"/>
          </a:xfrm>
          <a:prstGeom prst="rect">
            <a:avLst/>
          </a:prstGeom>
          <a:solidFill>
            <a:srgbClr val="262626"/>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61573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75"/>
        <p:cNvGrpSpPr/>
        <p:nvPr/>
      </p:nvGrpSpPr>
      <p:grpSpPr>
        <a:xfrm>
          <a:off x="0" y="0"/>
          <a:ext cx="0" cy="0"/>
          <a:chOff x="0" y="0"/>
          <a:chExt cx="0" cy="0"/>
        </a:xfrm>
      </p:grpSpPr>
      <p:sp>
        <p:nvSpPr>
          <p:cNvPr id="376" name="Google Shape;376;g2c5d25a4724_0_832"/>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77" name="Google Shape;377;g2c5d25a4724_0_832"/>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78" name="Google Shape;378;g2c5d25a4724_0_8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3994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Template - Image">
  <p:cSld name="Template - Image">
    <p:bg>
      <p:bgPr>
        <a:solidFill>
          <a:srgbClr val="FFFFFF"/>
        </a:solidFill>
        <a:effectLst/>
      </p:bgPr>
    </p:bg>
    <p:spTree>
      <p:nvGrpSpPr>
        <p:cNvPr id="1" name="Shape 379"/>
        <p:cNvGrpSpPr/>
        <p:nvPr/>
      </p:nvGrpSpPr>
      <p:grpSpPr>
        <a:xfrm>
          <a:off x="0" y="0"/>
          <a:ext cx="0" cy="0"/>
          <a:chOff x="0" y="0"/>
          <a:chExt cx="0" cy="0"/>
        </a:xfrm>
      </p:grpSpPr>
      <p:pic>
        <p:nvPicPr>
          <p:cNvPr id="380" name="Google Shape;380;g2c5d25a4724_0_836"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381" name="Google Shape;381;g2c5d25a4724_0_836"/>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382" name="Google Shape;382;g2c5d25a4724_0_836"/>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g2c5d25a4724_0_836"/>
          <p:cNvSpPr>
            <a:spLocks noGrp="1"/>
          </p:cNvSpPr>
          <p:nvPr>
            <p:ph type="pic" idx="2"/>
          </p:nvPr>
        </p:nvSpPr>
        <p:spPr>
          <a:xfrm>
            <a:off x="899999" y="1727999"/>
            <a:ext cx="9540000" cy="4838400"/>
          </a:xfrm>
          <a:prstGeom prst="rect">
            <a:avLst/>
          </a:prstGeom>
          <a:noFill/>
          <a:ln>
            <a:noFill/>
          </a:ln>
        </p:spPr>
      </p:sp>
      <p:sp>
        <p:nvSpPr>
          <p:cNvPr id="384" name="Google Shape;384;g2c5d25a4724_0_836"/>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385" name="Google Shape;385;g2c5d25a4724_0_836"/>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30575926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Slide 14">
  <p:cSld name="Content Slide 14">
    <p:spTree>
      <p:nvGrpSpPr>
        <p:cNvPr id="1" name="Shape 386"/>
        <p:cNvGrpSpPr/>
        <p:nvPr/>
      </p:nvGrpSpPr>
      <p:grpSpPr>
        <a:xfrm>
          <a:off x="0" y="0"/>
          <a:ext cx="0" cy="0"/>
          <a:chOff x="0" y="0"/>
          <a:chExt cx="0" cy="0"/>
        </a:xfrm>
      </p:grpSpPr>
      <p:sp>
        <p:nvSpPr>
          <p:cNvPr id="387" name="Google Shape;387;g2c5d25a4724_0_843"/>
          <p:cNvSpPr txBox="1">
            <a:spLocks noGrp="1"/>
          </p:cNvSpPr>
          <p:nvPr>
            <p:ph type="sldNum" idx="12"/>
          </p:nvPr>
        </p:nvSpPr>
        <p:spPr>
          <a:xfrm>
            <a:off x="11504245" y="6408285"/>
            <a:ext cx="431600" cy="208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388" name="Google Shape;388;g2c5d25a4724_0_843"/>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389" name="Google Shape;389;g2c5d25a4724_0_843"/>
          <p:cNvSpPr txBox="1">
            <a:spLocks noGrp="1"/>
          </p:cNvSpPr>
          <p:nvPr>
            <p:ph type="title"/>
          </p:nvPr>
        </p:nvSpPr>
        <p:spPr>
          <a:xfrm>
            <a:off x="789559" y="829457"/>
            <a:ext cx="9433600" cy="5096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262626"/>
              </a:buClr>
              <a:buSzPts val="3000"/>
              <a:buFont typeface="Arial"/>
              <a:buNone/>
              <a:defRPr sz="5333" b="1" i="0" u="none" strike="noStrike" cap="none" baseline="30000">
                <a:solidFill>
                  <a:srgbClr val="262626"/>
                </a:solidFill>
                <a:latin typeface="Arial"/>
                <a:ea typeface="Arial"/>
                <a:cs typeface="Arial"/>
                <a:sym typeface="Arial"/>
              </a:defRPr>
            </a:lvl1pPr>
            <a:lvl2pPr marR="0" lvl="1"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9pPr>
          </a:lstStyle>
          <a:p>
            <a:endParaRPr/>
          </a:p>
        </p:txBody>
      </p:sp>
      <p:sp>
        <p:nvSpPr>
          <p:cNvPr id="390" name="Google Shape;390;g2c5d25a4724_0_843"/>
          <p:cNvSpPr>
            <a:spLocks noGrp="1"/>
          </p:cNvSpPr>
          <p:nvPr>
            <p:ph type="pic" idx="2"/>
          </p:nvPr>
        </p:nvSpPr>
        <p:spPr>
          <a:xfrm>
            <a:off x="789560" y="1678899"/>
            <a:ext cx="10502400" cy="4501600"/>
          </a:xfrm>
          <a:prstGeom prst="rect">
            <a:avLst/>
          </a:prstGeom>
          <a:noFill/>
          <a:ln>
            <a:noFill/>
          </a:ln>
        </p:spPr>
      </p:sp>
    </p:spTree>
    <p:extLst>
      <p:ext uri="{BB962C8B-B14F-4D97-AF65-F5344CB8AC3E}">
        <p14:creationId xmlns:p14="http://schemas.microsoft.com/office/powerpoint/2010/main" val="18958117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re - Sub-section 1">
  <p:cSld name="Core - Sub-section 1">
    <p:bg>
      <p:bgPr>
        <a:blipFill>
          <a:blip r:embed="rId2">
            <a:alphaModFix/>
          </a:blip>
          <a:stretch>
            <a:fillRect/>
          </a:stretch>
        </a:blipFill>
        <a:effectLst/>
      </p:bgPr>
    </p:bg>
    <p:spTree>
      <p:nvGrpSpPr>
        <p:cNvPr id="1" name="Shape 391"/>
        <p:cNvGrpSpPr/>
        <p:nvPr/>
      </p:nvGrpSpPr>
      <p:grpSpPr>
        <a:xfrm>
          <a:off x="0" y="0"/>
          <a:ext cx="0" cy="0"/>
          <a:chOff x="0" y="0"/>
          <a:chExt cx="0" cy="0"/>
        </a:xfrm>
      </p:grpSpPr>
      <p:sp>
        <p:nvSpPr>
          <p:cNvPr id="392" name="Google Shape;392;g2c5d25a4724_0_848"/>
          <p:cNvSpPr/>
          <p:nvPr/>
        </p:nvSpPr>
        <p:spPr>
          <a:xfrm>
            <a:off x="854075" y="773113"/>
            <a:ext cx="3922800" cy="5218400"/>
          </a:xfrm>
          <a:prstGeom prst="rect">
            <a:avLst/>
          </a:prstGeom>
          <a:solidFill>
            <a:srgbClr val="F8991D">
              <a:alpha val="67843"/>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cxnSp>
        <p:nvCxnSpPr>
          <p:cNvPr id="393" name="Google Shape;393;g2c5d25a4724_0_848"/>
          <p:cNvCxnSpPr/>
          <p:nvPr/>
        </p:nvCxnSpPr>
        <p:spPr>
          <a:xfrm>
            <a:off x="854075" y="5991225"/>
            <a:ext cx="3922800" cy="0"/>
          </a:xfrm>
          <a:prstGeom prst="straightConnector1">
            <a:avLst/>
          </a:prstGeom>
          <a:noFill/>
          <a:ln w="25400" cap="flat" cmpd="sng">
            <a:solidFill>
              <a:srgbClr val="F7941E"/>
            </a:solidFill>
            <a:prstDash val="solid"/>
            <a:miter lim="800000"/>
            <a:headEnd type="none" w="sm" len="sm"/>
            <a:tailEnd type="none" w="sm" len="sm"/>
          </a:ln>
        </p:spPr>
      </p:cxnSp>
      <p:cxnSp>
        <p:nvCxnSpPr>
          <p:cNvPr id="394" name="Google Shape;394;g2c5d25a4724_0_848"/>
          <p:cNvCxnSpPr/>
          <p:nvPr/>
        </p:nvCxnSpPr>
        <p:spPr>
          <a:xfrm>
            <a:off x="854075" y="773113"/>
            <a:ext cx="3922800" cy="0"/>
          </a:xfrm>
          <a:prstGeom prst="straightConnector1">
            <a:avLst/>
          </a:prstGeom>
          <a:noFill/>
          <a:ln w="25400" cap="flat" cmpd="sng">
            <a:solidFill>
              <a:srgbClr val="F7941E"/>
            </a:solidFill>
            <a:prstDash val="solid"/>
            <a:miter lim="800000"/>
            <a:headEnd type="none" w="sm" len="sm"/>
            <a:tailEnd type="none" w="sm" len="sm"/>
          </a:ln>
        </p:spPr>
      </p:cxnSp>
      <p:sp>
        <p:nvSpPr>
          <p:cNvPr id="395" name="Google Shape;395;g2c5d25a4724_0_848"/>
          <p:cNvSpPr txBox="1">
            <a:spLocks noGrp="1"/>
          </p:cNvSpPr>
          <p:nvPr>
            <p:ph type="body" idx="1"/>
          </p:nvPr>
        </p:nvSpPr>
        <p:spPr>
          <a:xfrm>
            <a:off x="1188000" y="1236969"/>
            <a:ext cx="3387600" cy="909200"/>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2400"/>
              <a:buNone/>
              <a:defRPr sz="3200">
                <a:solidFill>
                  <a:schemeClr val="lt1"/>
                </a:solidFill>
                <a:latin typeface="Arial"/>
                <a:ea typeface="Arial"/>
                <a:cs typeface="Arial"/>
                <a:sym typeface="Arial"/>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2133"/>
              </a:spcAft>
              <a:buClr>
                <a:schemeClr val="dk1"/>
              </a:buClr>
              <a:buSzPts val="1400"/>
              <a:buChar char="■"/>
              <a:defRPr/>
            </a:lvl9pPr>
          </a:lstStyle>
          <a:p>
            <a:endParaRPr/>
          </a:p>
        </p:txBody>
      </p:sp>
      <p:sp>
        <p:nvSpPr>
          <p:cNvPr id="396" name="Google Shape;396;g2c5d25a4724_0_848"/>
          <p:cNvSpPr txBox="1">
            <a:spLocks noGrp="1"/>
          </p:cNvSpPr>
          <p:nvPr>
            <p:ph type="body" idx="2"/>
          </p:nvPr>
        </p:nvSpPr>
        <p:spPr>
          <a:xfrm>
            <a:off x="1188000" y="3022599"/>
            <a:ext cx="3387600" cy="2578400"/>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Clr>
                <a:schemeClr val="lt1"/>
              </a:buClr>
              <a:buSzPts val="1800"/>
              <a:buNone/>
              <a:defRPr sz="2400">
                <a:solidFill>
                  <a:schemeClr val="lt1"/>
                </a:solidFill>
                <a:latin typeface="Arial"/>
                <a:ea typeface="Arial"/>
                <a:cs typeface="Arial"/>
                <a:sym typeface="Arial"/>
              </a:defRPr>
            </a:lvl1pPr>
            <a:lvl2pPr marL="1219170" lvl="1" indent="-304792" algn="l">
              <a:lnSpc>
                <a:spcPct val="90000"/>
              </a:lnSpc>
              <a:spcBef>
                <a:spcPts val="533"/>
              </a:spcBef>
              <a:spcAft>
                <a:spcPts val="0"/>
              </a:spcAft>
              <a:buClr>
                <a:schemeClr val="dk1"/>
              </a:buClr>
              <a:buSzPts val="1800"/>
              <a:buNone/>
              <a:defRPr/>
            </a:lvl2pPr>
            <a:lvl3pPr marL="1828754" lvl="2" indent="-304792" algn="l">
              <a:lnSpc>
                <a:spcPct val="90000"/>
              </a:lnSpc>
              <a:spcBef>
                <a:spcPts val="533"/>
              </a:spcBef>
              <a:spcAft>
                <a:spcPts val="0"/>
              </a:spcAft>
              <a:buClr>
                <a:schemeClr val="dk1"/>
              </a:buClr>
              <a:buSzPts val="15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2133"/>
              </a:spcAft>
              <a:buClr>
                <a:schemeClr val="dk1"/>
              </a:buClr>
              <a:buSzPts val="1400"/>
              <a:buChar char="■"/>
              <a:defRPr/>
            </a:lvl9pPr>
          </a:lstStyle>
          <a:p>
            <a:endParaRPr/>
          </a:p>
        </p:txBody>
      </p:sp>
    </p:spTree>
    <p:extLst>
      <p:ext uri="{BB962C8B-B14F-4D97-AF65-F5344CB8AC3E}">
        <p14:creationId xmlns:p14="http://schemas.microsoft.com/office/powerpoint/2010/main" val="216329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7"/>
        <p:cNvGrpSpPr/>
        <p:nvPr/>
      </p:nvGrpSpPr>
      <p:grpSpPr>
        <a:xfrm>
          <a:off x="0" y="0"/>
          <a:ext cx="0" cy="0"/>
          <a:chOff x="0" y="0"/>
          <a:chExt cx="0" cy="0"/>
        </a:xfrm>
      </p:grpSpPr>
      <p:sp>
        <p:nvSpPr>
          <p:cNvPr id="398" name="Google Shape;398;g2c5d25a4724_0_85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9" name="Google Shape;399;g2c5d25a4724_0_85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00" name="Google Shape;400;g2c5d25a4724_0_8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4462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 Slide 01">
  <p:cSld name="Content Slide 01">
    <p:bg>
      <p:bgPr>
        <a:solidFill>
          <a:schemeClr val="lt1"/>
        </a:solidFill>
        <a:effectLst/>
      </p:bgPr>
    </p:bg>
    <p:spTree>
      <p:nvGrpSpPr>
        <p:cNvPr id="1" name="Shape 401"/>
        <p:cNvGrpSpPr/>
        <p:nvPr/>
      </p:nvGrpSpPr>
      <p:grpSpPr>
        <a:xfrm>
          <a:off x="0" y="0"/>
          <a:ext cx="0" cy="0"/>
          <a:chOff x="0" y="0"/>
          <a:chExt cx="0" cy="0"/>
        </a:xfrm>
      </p:grpSpPr>
      <p:cxnSp>
        <p:nvCxnSpPr>
          <p:cNvPr id="402" name="Google Shape;402;g2c5d25a4724_0_858"/>
          <p:cNvCxnSpPr/>
          <p:nvPr/>
        </p:nvCxnSpPr>
        <p:spPr>
          <a:xfrm flipH="1">
            <a:off x="880521" y="0"/>
            <a:ext cx="1971200" cy="6858000"/>
          </a:xfrm>
          <a:prstGeom prst="straightConnector1">
            <a:avLst/>
          </a:prstGeom>
          <a:noFill/>
          <a:ln w="12700" cap="flat" cmpd="sng">
            <a:solidFill>
              <a:srgbClr val="FF9922"/>
            </a:solidFill>
            <a:prstDash val="solid"/>
            <a:miter lim="400000"/>
            <a:headEnd type="none" w="sm" len="sm"/>
            <a:tailEnd type="none" w="sm" len="sm"/>
          </a:ln>
        </p:spPr>
      </p:cxnSp>
      <p:sp>
        <p:nvSpPr>
          <p:cNvPr id="403" name="Google Shape;403;g2c5d25a4724_0_858"/>
          <p:cNvSpPr/>
          <p:nvPr/>
        </p:nvSpPr>
        <p:spPr>
          <a:xfrm>
            <a:off x="799555" y="1469036"/>
            <a:ext cx="9433600" cy="4949200"/>
          </a:xfrm>
          <a:prstGeom prst="rect">
            <a:avLst/>
          </a:prstGeom>
          <a:solidFill>
            <a:schemeClr val="lt1"/>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2400"/>
              <a:buFont typeface="Helvetica Neue"/>
              <a:buNone/>
            </a:pPr>
            <a:endParaRPr sz="4267" b="1" i="0" u="none" strike="noStrike" cap="none">
              <a:solidFill>
                <a:srgbClr val="000000"/>
              </a:solidFill>
              <a:latin typeface="Helvetica Neue"/>
              <a:ea typeface="Helvetica Neue"/>
              <a:cs typeface="Helvetica Neue"/>
              <a:sym typeface="Helvetica Neue"/>
            </a:endParaRPr>
          </a:p>
        </p:txBody>
      </p:sp>
      <p:sp>
        <p:nvSpPr>
          <p:cNvPr id="404" name="Google Shape;404;g2c5d25a4724_0_858"/>
          <p:cNvSpPr txBox="1">
            <a:spLocks noGrp="1"/>
          </p:cNvSpPr>
          <p:nvPr>
            <p:ph type="sldNum" idx="12"/>
          </p:nvPr>
        </p:nvSpPr>
        <p:spPr>
          <a:xfrm>
            <a:off x="11504245" y="6408285"/>
            <a:ext cx="431600" cy="208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405" name="Google Shape;405;g2c5d25a4724_0_858"/>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406" name="Google Shape;406;g2c5d25a4724_0_858"/>
          <p:cNvSpPr txBox="1">
            <a:spLocks noGrp="1"/>
          </p:cNvSpPr>
          <p:nvPr>
            <p:ph type="title"/>
          </p:nvPr>
        </p:nvSpPr>
        <p:spPr>
          <a:xfrm>
            <a:off x="789559" y="829457"/>
            <a:ext cx="9433600" cy="5096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262626"/>
              </a:buClr>
              <a:buSzPts val="3000"/>
              <a:buFont typeface="Arial"/>
              <a:buNone/>
              <a:defRPr sz="5333" b="1" i="0" u="none" strike="noStrike" cap="none" baseline="30000">
                <a:solidFill>
                  <a:srgbClr val="262626"/>
                </a:solidFill>
                <a:latin typeface="Arial"/>
                <a:ea typeface="Arial"/>
                <a:cs typeface="Arial"/>
                <a:sym typeface="Arial"/>
              </a:defRPr>
            </a:lvl1pPr>
            <a:lvl2pPr marR="0" lvl="1"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9pPr>
          </a:lstStyle>
          <a:p>
            <a:endParaRPr/>
          </a:p>
        </p:txBody>
      </p:sp>
      <p:sp>
        <p:nvSpPr>
          <p:cNvPr id="407" name="Google Shape;407;g2c5d25a4724_0_858"/>
          <p:cNvSpPr txBox="1">
            <a:spLocks noGrp="1"/>
          </p:cNvSpPr>
          <p:nvPr>
            <p:ph type="body" idx="1"/>
          </p:nvPr>
        </p:nvSpPr>
        <p:spPr>
          <a:xfrm>
            <a:off x="789559" y="1678900"/>
            <a:ext cx="10602800" cy="4502800"/>
          </a:xfrm>
          <a:prstGeom prst="rect">
            <a:avLst/>
          </a:prstGeom>
          <a:noFill/>
          <a:ln>
            <a:noFill/>
          </a:ln>
        </p:spPr>
        <p:txBody>
          <a:bodyPr spcFirstLastPara="1" wrap="square" lIns="68575" tIns="34275" rIns="68575" bIns="34275" anchor="t" anchorCtr="0">
            <a:noAutofit/>
          </a:bodyPr>
          <a:lstStyle>
            <a:lvl1pPr marL="609585" marR="0" lvl="0" indent="-423323" algn="l">
              <a:lnSpc>
                <a:spcPct val="150000"/>
              </a:lnSpc>
              <a:spcBef>
                <a:spcPts val="0"/>
              </a:spcBef>
              <a:spcAft>
                <a:spcPts val="0"/>
              </a:spcAft>
              <a:buClr>
                <a:srgbClr val="7F7F7F"/>
              </a:buClr>
              <a:buSzPts val="1400"/>
              <a:buFont typeface="Arial"/>
              <a:buChar char="•"/>
              <a:defRPr sz="1600" b="0" i="0" u="none" strike="noStrike" cap="none">
                <a:solidFill>
                  <a:srgbClr val="7F7F7F"/>
                </a:solidFill>
                <a:latin typeface="Arial"/>
                <a:ea typeface="Arial"/>
                <a:cs typeface="Arial"/>
                <a:sym typeface="Arial"/>
              </a:defRPr>
            </a:lvl1pPr>
            <a:lvl2pPr marL="1219170" marR="0" lvl="1"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2pPr>
            <a:lvl3pPr marL="1828754" marR="0" lvl="2"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3pPr>
            <a:lvl4pPr marL="2438339" marR="0" lvl="3"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4pPr>
            <a:lvl5pPr marL="3047924" marR="0" lvl="4"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5pPr>
            <a:lvl6pPr marL="3657509" marR="0" lvl="5"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6pPr>
            <a:lvl7pPr marL="4267093" marR="0" lvl="6"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7pPr>
            <a:lvl8pPr marL="4876678" marR="0" lvl="7"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8pPr>
            <a:lvl9pPr marL="5486263" marR="0" lvl="8"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137385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08"/>
        <p:cNvGrpSpPr/>
        <p:nvPr/>
      </p:nvGrpSpPr>
      <p:grpSpPr>
        <a:xfrm>
          <a:off x="0" y="0"/>
          <a:ext cx="0" cy="0"/>
          <a:chOff x="0" y="0"/>
          <a:chExt cx="0" cy="0"/>
        </a:xfrm>
      </p:grpSpPr>
      <p:cxnSp>
        <p:nvCxnSpPr>
          <p:cNvPr id="409" name="Google Shape;409;g2c5d25a4724_0_865"/>
          <p:cNvCxnSpPr/>
          <p:nvPr/>
        </p:nvCxnSpPr>
        <p:spPr>
          <a:xfrm>
            <a:off x="386959" y="990600"/>
            <a:ext cx="10061600" cy="0"/>
          </a:xfrm>
          <a:prstGeom prst="straightConnector1">
            <a:avLst/>
          </a:prstGeom>
          <a:noFill/>
          <a:ln w="9525" cap="flat" cmpd="sng">
            <a:solidFill>
              <a:srgbClr val="D0CECE"/>
            </a:solidFill>
            <a:prstDash val="solid"/>
            <a:miter lim="800000"/>
            <a:headEnd type="none" w="sm" len="sm"/>
            <a:tailEnd type="none" w="sm" len="sm"/>
          </a:ln>
        </p:spPr>
      </p:cxnSp>
      <p:sp>
        <p:nvSpPr>
          <p:cNvPr id="410" name="Google Shape;410;g2c5d25a4724_0_865"/>
          <p:cNvSpPr/>
          <p:nvPr/>
        </p:nvSpPr>
        <p:spPr>
          <a:xfrm>
            <a:off x="0"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11" name="Google Shape;411;g2c5d25a4724_0_865"/>
          <p:cNvSpPr/>
          <p:nvPr/>
        </p:nvSpPr>
        <p:spPr>
          <a:xfrm>
            <a:off x="2089668" y="1"/>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12" name="Google Shape;412;g2c5d25a4724_0_865"/>
          <p:cNvSpPr/>
          <p:nvPr/>
        </p:nvSpPr>
        <p:spPr>
          <a:xfrm>
            <a:off x="4179337"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13" name="Google Shape;413;g2c5d25a4724_0_865"/>
          <p:cNvSpPr/>
          <p:nvPr/>
        </p:nvSpPr>
        <p:spPr>
          <a:xfrm>
            <a:off x="6269004" y="1"/>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14" name="Google Shape;414;g2c5d25a4724_0_865"/>
          <p:cNvSpPr/>
          <p:nvPr/>
        </p:nvSpPr>
        <p:spPr>
          <a:xfrm>
            <a:off x="8358673"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15" name="Google Shape;415;g2c5d25a4724_0_865"/>
          <p:cNvSpPr/>
          <p:nvPr/>
        </p:nvSpPr>
        <p:spPr>
          <a:xfrm>
            <a:off x="10448343" y="1"/>
            <a:ext cx="1743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416" name="Google Shape;416;g2c5d25a4724_0_865" descr="unfpa-logo-1024x480.jpg"/>
          <p:cNvPicPr preferRelativeResize="0"/>
          <p:nvPr/>
        </p:nvPicPr>
        <p:blipFill rotWithShape="1">
          <a:blip r:embed="rId2">
            <a:alphaModFix/>
          </a:blip>
          <a:srcRect/>
          <a:stretch/>
        </p:blipFill>
        <p:spPr>
          <a:xfrm>
            <a:off x="10700395" y="264893"/>
            <a:ext cx="1304925" cy="589915"/>
          </a:xfrm>
          <a:prstGeom prst="rect">
            <a:avLst/>
          </a:prstGeom>
          <a:noFill/>
          <a:ln>
            <a:noFill/>
          </a:ln>
        </p:spPr>
      </p:pic>
      <p:sp>
        <p:nvSpPr>
          <p:cNvPr id="417" name="Google Shape;417;g2c5d25a4724_0_865"/>
          <p:cNvSpPr/>
          <p:nvPr/>
        </p:nvSpPr>
        <p:spPr>
          <a:xfrm>
            <a:off x="0"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18" name="Google Shape;418;g2c5d25a4724_0_865"/>
          <p:cNvSpPr/>
          <p:nvPr/>
        </p:nvSpPr>
        <p:spPr>
          <a:xfrm>
            <a:off x="2089668" y="6803253"/>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19" name="Google Shape;419;g2c5d25a4724_0_865"/>
          <p:cNvSpPr/>
          <p:nvPr/>
        </p:nvSpPr>
        <p:spPr>
          <a:xfrm>
            <a:off x="4179337"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20" name="Google Shape;420;g2c5d25a4724_0_865"/>
          <p:cNvSpPr/>
          <p:nvPr/>
        </p:nvSpPr>
        <p:spPr>
          <a:xfrm>
            <a:off x="6269004" y="6803253"/>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21" name="Google Shape;421;g2c5d25a4724_0_865"/>
          <p:cNvSpPr/>
          <p:nvPr/>
        </p:nvSpPr>
        <p:spPr>
          <a:xfrm>
            <a:off x="8358673"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422" name="Google Shape;422;g2c5d25a4724_0_865"/>
          <p:cNvSpPr/>
          <p:nvPr/>
        </p:nvSpPr>
        <p:spPr>
          <a:xfrm>
            <a:off x="10448343" y="6803253"/>
            <a:ext cx="1743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23" name="Google Shape;423;g2c5d25a4724_0_865"/>
          <p:cNvSpPr txBox="1">
            <a:spLocks noGrp="1"/>
          </p:cNvSpPr>
          <p:nvPr>
            <p:ph type="body" idx="1"/>
          </p:nvPr>
        </p:nvSpPr>
        <p:spPr>
          <a:xfrm>
            <a:off x="386957" y="990600"/>
            <a:ext cx="5610400" cy="1053200"/>
          </a:xfrm>
          <a:prstGeom prst="rect">
            <a:avLst/>
          </a:prstGeom>
          <a:noFill/>
          <a:ln>
            <a:noFill/>
          </a:ln>
        </p:spPr>
        <p:txBody>
          <a:bodyPr spcFirstLastPara="1" wrap="square" lIns="69775" tIns="34875" rIns="69775" bIns="34875" anchor="b" anchorCtr="0">
            <a:noAutofit/>
          </a:bodyPr>
          <a:lstStyle>
            <a:lvl1pPr marL="609585" lvl="0" indent="-304792" algn="l">
              <a:lnSpc>
                <a:spcPct val="90000"/>
              </a:lnSpc>
              <a:spcBef>
                <a:spcPts val="933"/>
              </a:spcBef>
              <a:spcAft>
                <a:spcPts val="0"/>
              </a:spcAft>
              <a:buClr>
                <a:srgbClr val="595959"/>
              </a:buClr>
              <a:buSzPts val="1800"/>
              <a:buNone/>
              <a:defRPr sz="2400" b="1"/>
            </a:lvl1pPr>
            <a:lvl2pPr marL="1219170" lvl="1" indent="-304792" algn="l">
              <a:lnSpc>
                <a:spcPct val="90000"/>
              </a:lnSpc>
              <a:spcBef>
                <a:spcPts val="2133"/>
              </a:spcBef>
              <a:spcAft>
                <a:spcPts val="0"/>
              </a:spcAft>
              <a:buClr>
                <a:srgbClr val="595959"/>
              </a:buClr>
              <a:buSzPts val="1500"/>
              <a:buNone/>
              <a:defRPr sz="2000" b="1"/>
            </a:lvl2pPr>
            <a:lvl3pPr marL="1828754" lvl="2" indent="-304792" algn="l">
              <a:lnSpc>
                <a:spcPct val="90000"/>
              </a:lnSpc>
              <a:spcBef>
                <a:spcPts val="2133"/>
              </a:spcBef>
              <a:spcAft>
                <a:spcPts val="0"/>
              </a:spcAft>
              <a:buClr>
                <a:srgbClr val="595959"/>
              </a:buClr>
              <a:buSzPts val="1300"/>
              <a:buNone/>
              <a:defRPr sz="1733" b="1"/>
            </a:lvl3pPr>
            <a:lvl4pPr marL="2438339" lvl="3" indent="-304792" algn="l">
              <a:lnSpc>
                <a:spcPct val="90000"/>
              </a:lnSpc>
              <a:spcBef>
                <a:spcPts val="2133"/>
              </a:spcBef>
              <a:spcAft>
                <a:spcPts val="0"/>
              </a:spcAft>
              <a:buClr>
                <a:srgbClr val="595959"/>
              </a:buClr>
              <a:buSzPts val="1200"/>
              <a:buNone/>
              <a:defRPr sz="1600" b="1"/>
            </a:lvl4pPr>
            <a:lvl5pPr marL="3047924" lvl="4" indent="-304792" algn="l">
              <a:lnSpc>
                <a:spcPct val="90000"/>
              </a:lnSpc>
              <a:spcBef>
                <a:spcPts val="2133"/>
              </a:spcBef>
              <a:spcAft>
                <a:spcPts val="0"/>
              </a:spcAft>
              <a:buClr>
                <a:srgbClr val="595959"/>
              </a:buClr>
              <a:buSzPts val="1200"/>
              <a:buNone/>
              <a:defRPr sz="1600" b="1"/>
            </a:lvl5pPr>
            <a:lvl6pPr marL="3657509" lvl="5" indent="-304792" algn="l">
              <a:lnSpc>
                <a:spcPct val="90000"/>
              </a:lnSpc>
              <a:spcBef>
                <a:spcPts val="2133"/>
              </a:spcBef>
              <a:spcAft>
                <a:spcPts val="0"/>
              </a:spcAft>
              <a:buClr>
                <a:schemeClr val="dk1"/>
              </a:buClr>
              <a:buSzPts val="1200"/>
              <a:buNone/>
              <a:defRPr sz="1600" b="1"/>
            </a:lvl6pPr>
            <a:lvl7pPr marL="4267093" lvl="6" indent="-304792" algn="l">
              <a:lnSpc>
                <a:spcPct val="90000"/>
              </a:lnSpc>
              <a:spcBef>
                <a:spcPts val="2133"/>
              </a:spcBef>
              <a:spcAft>
                <a:spcPts val="0"/>
              </a:spcAft>
              <a:buClr>
                <a:schemeClr val="dk1"/>
              </a:buClr>
              <a:buSzPts val="1200"/>
              <a:buNone/>
              <a:defRPr sz="1600" b="1"/>
            </a:lvl7pPr>
            <a:lvl8pPr marL="4876678" lvl="7" indent="-304792" algn="l">
              <a:lnSpc>
                <a:spcPct val="90000"/>
              </a:lnSpc>
              <a:spcBef>
                <a:spcPts val="2133"/>
              </a:spcBef>
              <a:spcAft>
                <a:spcPts val="0"/>
              </a:spcAft>
              <a:buClr>
                <a:schemeClr val="dk1"/>
              </a:buClr>
              <a:buSzPts val="1200"/>
              <a:buNone/>
              <a:defRPr sz="1600" b="1"/>
            </a:lvl8pPr>
            <a:lvl9pPr marL="5486263" lvl="8" indent="-304792" algn="l">
              <a:lnSpc>
                <a:spcPct val="90000"/>
              </a:lnSpc>
              <a:spcBef>
                <a:spcPts val="2133"/>
              </a:spcBef>
              <a:spcAft>
                <a:spcPts val="2133"/>
              </a:spcAft>
              <a:buClr>
                <a:schemeClr val="dk1"/>
              </a:buClr>
              <a:buSzPts val="1200"/>
              <a:buNone/>
              <a:defRPr sz="1600" b="1"/>
            </a:lvl9pPr>
          </a:lstStyle>
          <a:p>
            <a:endParaRPr/>
          </a:p>
        </p:txBody>
      </p:sp>
      <p:sp>
        <p:nvSpPr>
          <p:cNvPr id="424" name="Google Shape;424;g2c5d25a4724_0_865"/>
          <p:cNvSpPr txBox="1">
            <a:spLocks noGrp="1"/>
          </p:cNvSpPr>
          <p:nvPr>
            <p:ph type="body" idx="2"/>
          </p:nvPr>
        </p:nvSpPr>
        <p:spPr>
          <a:xfrm>
            <a:off x="386957" y="2194852"/>
            <a:ext cx="5610400" cy="4282000"/>
          </a:xfrm>
          <a:prstGeom prst="rect">
            <a:avLst/>
          </a:prstGeom>
          <a:noFill/>
          <a:ln>
            <a:noFill/>
          </a:ln>
        </p:spPr>
        <p:txBody>
          <a:bodyPr spcFirstLastPara="1" wrap="square" lIns="69775" tIns="34875" rIns="69775" bIns="34875" anchor="t" anchorCtr="0">
            <a:noAutofit/>
          </a:bodyPr>
          <a:lstStyle>
            <a:lvl1pPr marL="609585" lvl="0" indent="-423323" algn="l">
              <a:lnSpc>
                <a:spcPct val="90000"/>
              </a:lnSpc>
              <a:spcBef>
                <a:spcPts val="933"/>
              </a:spcBef>
              <a:spcAft>
                <a:spcPts val="0"/>
              </a:spcAft>
              <a:buClr>
                <a:srgbClr val="595959"/>
              </a:buClr>
              <a:buSzPts val="1400"/>
              <a:buChar char="●"/>
              <a:defRPr/>
            </a:lvl1pPr>
            <a:lvl2pPr marL="1219170" lvl="1" indent="-423323" algn="l">
              <a:lnSpc>
                <a:spcPct val="90000"/>
              </a:lnSpc>
              <a:spcBef>
                <a:spcPts val="2133"/>
              </a:spcBef>
              <a:spcAft>
                <a:spcPts val="0"/>
              </a:spcAft>
              <a:buClr>
                <a:srgbClr val="595959"/>
              </a:buClr>
              <a:buSzPts val="1400"/>
              <a:buChar char="○"/>
              <a:defRPr/>
            </a:lvl2pPr>
            <a:lvl3pPr marL="1828754" lvl="2" indent="-423323" algn="l">
              <a:lnSpc>
                <a:spcPct val="90000"/>
              </a:lnSpc>
              <a:spcBef>
                <a:spcPts val="2133"/>
              </a:spcBef>
              <a:spcAft>
                <a:spcPts val="0"/>
              </a:spcAft>
              <a:buClr>
                <a:srgbClr val="595959"/>
              </a:buClr>
              <a:buSzPts val="1400"/>
              <a:buChar char="■"/>
              <a:defRPr/>
            </a:lvl3pPr>
            <a:lvl4pPr marL="2438339" lvl="3" indent="-423323" algn="l">
              <a:lnSpc>
                <a:spcPct val="90000"/>
              </a:lnSpc>
              <a:spcBef>
                <a:spcPts val="2133"/>
              </a:spcBef>
              <a:spcAft>
                <a:spcPts val="0"/>
              </a:spcAft>
              <a:buClr>
                <a:srgbClr val="595959"/>
              </a:buClr>
              <a:buSzPts val="1400"/>
              <a:buChar char="●"/>
              <a:defRPr/>
            </a:lvl4pPr>
            <a:lvl5pPr marL="3047924" lvl="4" indent="-423323" algn="l">
              <a:lnSpc>
                <a:spcPct val="90000"/>
              </a:lnSpc>
              <a:spcBef>
                <a:spcPts val="2133"/>
              </a:spcBef>
              <a:spcAft>
                <a:spcPts val="0"/>
              </a:spcAft>
              <a:buClr>
                <a:srgbClr val="595959"/>
              </a:buClr>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a:p>
        </p:txBody>
      </p:sp>
      <p:sp>
        <p:nvSpPr>
          <p:cNvPr id="425" name="Google Shape;425;g2c5d25a4724_0_865"/>
          <p:cNvSpPr txBox="1">
            <a:spLocks noGrp="1"/>
          </p:cNvSpPr>
          <p:nvPr>
            <p:ph type="title"/>
          </p:nvPr>
        </p:nvSpPr>
        <p:spPr>
          <a:xfrm>
            <a:off x="386957" y="348520"/>
            <a:ext cx="10888400" cy="489600"/>
          </a:xfrm>
          <a:prstGeom prst="rect">
            <a:avLst/>
          </a:prstGeom>
          <a:noFill/>
          <a:ln>
            <a:noFill/>
          </a:ln>
        </p:spPr>
        <p:txBody>
          <a:bodyPr spcFirstLastPara="1" wrap="square" lIns="69775" tIns="34875" rIns="69775" bIns="34875" anchor="ctr" anchorCtr="0">
            <a:noAutofit/>
          </a:bodyPr>
          <a:lstStyle>
            <a:lvl1pPr lvl="0" algn="l">
              <a:lnSpc>
                <a:spcPct val="90000"/>
              </a:lnSpc>
              <a:spcBef>
                <a:spcPts val="0"/>
              </a:spcBef>
              <a:spcAft>
                <a:spcPts val="0"/>
              </a:spcAft>
              <a:buClr>
                <a:srgbClr val="595959"/>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6" name="Google Shape;426;g2c5d25a4724_0_865"/>
          <p:cNvSpPr txBox="1">
            <a:spLocks noGrp="1"/>
          </p:cNvSpPr>
          <p:nvPr>
            <p:ph type="body" idx="3"/>
          </p:nvPr>
        </p:nvSpPr>
        <p:spPr>
          <a:xfrm>
            <a:off x="6174213" y="990600"/>
            <a:ext cx="5610400" cy="1053200"/>
          </a:xfrm>
          <a:prstGeom prst="rect">
            <a:avLst/>
          </a:prstGeom>
          <a:noFill/>
          <a:ln>
            <a:noFill/>
          </a:ln>
        </p:spPr>
        <p:txBody>
          <a:bodyPr spcFirstLastPara="1" wrap="square" lIns="69775" tIns="34875" rIns="69775" bIns="34875" anchor="b" anchorCtr="0">
            <a:noAutofit/>
          </a:bodyPr>
          <a:lstStyle>
            <a:lvl1pPr marL="609585" lvl="0" indent="-304792" algn="l">
              <a:lnSpc>
                <a:spcPct val="90000"/>
              </a:lnSpc>
              <a:spcBef>
                <a:spcPts val="933"/>
              </a:spcBef>
              <a:spcAft>
                <a:spcPts val="0"/>
              </a:spcAft>
              <a:buClr>
                <a:srgbClr val="595959"/>
              </a:buClr>
              <a:buSzPts val="1800"/>
              <a:buNone/>
              <a:defRPr sz="2400" b="1"/>
            </a:lvl1pPr>
            <a:lvl2pPr marL="1219170" lvl="1" indent="-304792" algn="l">
              <a:lnSpc>
                <a:spcPct val="90000"/>
              </a:lnSpc>
              <a:spcBef>
                <a:spcPts val="2133"/>
              </a:spcBef>
              <a:spcAft>
                <a:spcPts val="0"/>
              </a:spcAft>
              <a:buClr>
                <a:srgbClr val="595959"/>
              </a:buClr>
              <a:buSzPts val="1500"/>
              <a:buNone/>
              <a:defRPr sz="2000" b="1"/>
            </a:lvl2pPr>
            <a:lvl3pPr marL="1828754" lvl="2" indent="-304792" algn="l">
              <a:lnSpc>
                <a:spcPct val="90000"/>
              </a:lnSpc>
              <a:spcBef>
                <a:spcPts val="2133"/>
              </a:spcBef>
              <a:spcAft>
                <a:spcPts val="0"/>
              </a:spcAft>
              <a:buClr>
                <a:srgbClr val="595959"/>
              </a:buClr>
              <a:buSzPts val="1300"/>
              <a:buNone/>
              <a:defRPr sz="1733" b="1"/>
            </a:lvl3pPr>
            <a:lvl4pPr marL="2438339" lvl="3" indent="-304792" algn="l">
              <a:lnSpc>
                <a:spcPct val="90000"/>
              </a:lnSpc>
              <a:spcBef>
                <a:spcPts val="2133"/>
              </a:spcBef>
              <a:spcAft>
                <a:spcPts val="0"/>
              </a:spcAft>
              <a:buClr>
                <a:srgbClr val="595959"/>
              </a:buClr>
              <a:buSzPts val="1200"/>
              <a:buNone/>
              <a:defRPr sz="1600" b="1"/>
            </a:lvl4pPr>
            <a:lvl5pPr marL="3047924" lvl="4" indent="-304792" algn="l">
              <a:lnSpc>
                <a:spcPct val="90000"/>
              </a:lnSpc>
              <a:spcBef>
                <a:spcPts val="2133"/>
              </a:spcBef>
              <a:spcAft>
                <a:spcPts val="0"/>
              </a:spcAft>
              <a:buClr>
                <a:srgbClr val="595959"/>
              </a:buClr>
              <a:buSzPts val="1200"/>
              <a:buNone/>
              <a:defRPr sz="1600" b="1"/>
            </a:lvl5pPr>
            <a:lvl6pPr marL="3657509" lvl="5" indent="-304792" algn="l">
              <a:lnSpc>
                <a:spcPct val="90000"/>
              </a:lnSpc>
              <a:spcBef>
                <a:spcPts val="2133"/>
              </a:spcBef>
              <a:spcAft>
                <a:spcPts val="0"/>
              </a:spcAft>
              <a:buClr>
                <a:schemeClr val="dk1"/>
              </a:buClr>
              <a:buSzPts val="1200"/>
              <a:buNone/>
              <a:defRPr sz="1600" b="1"/>
            </a:lvl6pPr>
            <a:lvl7pPr marL="4267093" lvl="6" indent="-304792" algn="l">
              <a:lnSpc>
                <a:spcPct val="90000"/>
              </a:lnSpc>
              <a:spcBef>
                <a:spcPts val="2133"/>
              </a:spcBef>
              <a:spcAft>
                <a:spcPts val="0"/>
              </a:spcAft>
              <a:buClr>
                <a:schemeClr val="dk1"/>
              </a:buClr>
              <a:buSzPts val="1200"/>
              <a:buNone/>
              <a:defRPr sz="1600" b="1"/>
            </a:lvl7pPr>
            <a:lvl8pPr marL="4876678" lvl="7" indent="-304792" algn="l">
              <a:lnSpc>
                <a:spcPct val="90000"/>
              </a:lnSpc>
              <a:spcBef>
                <a:spcPts val="2133"/>
              </a:spcBef>
              <a:spcAft>
                <a:spcPts val="0"/>
              </a:spcAft>
              <a:buClr>
                <a:schemeClr val="dk1"/>
              </a:buClr>
              <a:buSzPts val="1200"/>
              <a:buNone/>
              <a:defRPr sz="1600" b="1"/>
            </a:lvl8pPr>
            <a:lvl9pPr marL="5486263" lvl="8" indent="-304792" algn="l">
              <a:lnSpc>
                <a:spcPct val="90000"/>
              </a:lnSpc>
              <a:spcBef>
                <a:spcPts val="2133"/>
              </a:spcBef>
              <a:spcAft>
                <a:spcPts val="2133"/>
              </a:spcAft>
              <a:buClr>
                <a:schemeClr val="dk1"/>
              </a:buClr>
              <a:buSzPts val="1200"/>
              <a:buNone/>
              <a:defRPr sz="1600" b="1"/>
            </a:lvl9pPr>
          </a:lstStyle>
          <a:p>
            <a:endParaRPr/>
          </a:p>
        </p:txBody>
      </p:sp>
      <p:sp>
        <p:nvSpPr>
          <p:cNvPr id="427" name="Google Shape;427;g2c5d25a4724_0_865"/>
          <p:cNvSpPr txBox="1">
            <a:spLocks noGrp="1"/>
          </p:cNvSpPr>
          <p:nvPr>
            <p:ph type="body" idx="4"/>
          </p:nvPr>
        </p:nvSpPr>
        <p:spPr>
          <a:xfrm>
            <a:off x="6174213" y="2194852"/>
            <a:ext cx="5610400" cy="4282000"/>
          </a:xfrm>
          <a:prstGeom prst="rect">
            <a:avLst/>
          </a:prstGeom>
          <a:noFill/>
          <a:ln>
            <a:noFill/>
          </a:ln>
        </p:spPr>
        <p:txBody>
          <a:bodyPr spcFirstLastPara="1" wrap="square" lIns="69775" tIns="34875" rIns="69775" bIns="34875" anchor="t" anchorCtr="0">
            <a:noAutofit/>
          </a:bodyPr>
          <a:lstStyle>
            <a:lvl1pPr marL="609585" lvl="0" indent="-423323" algn="l">
              <a:lnSpc>
                <a:spcPct val="90000"/>
              </a:lnSpc>
              <a:spcBef>
                <a:spcPts val="933"/>
              </a:spcBef>
              <a:spcAft>
                <a:spcPts val="0"/>
              </a:spcAft>
              <a:buClr>
                <a:srgbClr val="595959"/>
              </a:buClr>
              <a:buSzPts val="1400"/>
              <a:buChar char="●"/>
              <a:defRPr/>
            </a:lvl1pPr>
            <a:lvl2pPr marL="1219170" lvl="1" indent="-423323" algn="l">
              <a:lnSpc>
                <a:spcPct val="90000"/>
              </a:lnSpc>
              <a:spcBef>
                <a:spcPts val="2133"/>
              </a:spcBef>
              <a:spcAft>
                <a:spcPts val="0"/>
              </a:spcAft>
              <a:buClr>
                <a:srgbClr val="595959"/>
              </a:buClr>
              <a:buSzPts val="1400"/>
              <a:buChar char="○"/>
              <a:defRPr/>
            </a:lvl2pPr>
            <a:lvl3pPr marL="1828754" lvl="2" indent="-423323" algn="l">
              <a:lnSpc>
                <a:spcPct val="90000"/>
              </a:lnSpc>
              <a:spcBef>
                <a:spcPts val="2133"/>
              </a:spcBef>
              <a:spcAft>
                <a:spcPts val="0"/>
              </a:spcAft>
              <a:buClr>
                <a:srgbClr val="595959"/>
              </a:buClr>
              <a:buSzPts val="1400"/>
              <a:buChar char="■"/>
              <a:defRPr/>
            </a:lvl3pPr>
            <a:lvl4pPr marL="2438339" lvl="3" indent="-423323" algn="l">
              <a:lnSpc>
                <a:spcPct val="90000"/>
              </a:lnSpc>
              <a:spcBef>
                <a:spcPts val="2133"/>
              </a:spcBef>
              <a:spcAft>
                <a:spcPts val="0"/>
              </a:spcAft>
              <a:buClr>
                <a:srgbClr val="595959"/>
              </a:buClr>
              <a:buSzPts val="1400"/>
              <a:buChar char="●"/>
              <a:defRPr/>
            </a:lvl4pPr>
            <a:lvl5pPr marL="3047924" lvl="4" indent="-423323" algn="l">
              <a:lnSpc>
                <a:spcPct val="90000"/>
              </a:lnSpc>
              <a:spcBef>
                <a:spcPts val="2133"/>
              </a:spcBef>
              <a:spcAft>
                <a:spcPts val="0"/>
              </a:spcAft>
              <a:buClr>
                <a:srgbClr val="595959"/>
              </a:buClr>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a:p>
        </p:txBody>
      </p:sp>
    </p:spTree>
    <p:extLst>
      <p:ext uri="{BB962C8B-B14F-4D97-AF65-F5344CB8AC3E}">
        <p14:creationId xmlns:p14="http://schemas.microsoft.com/office/powerpoint/2010/main" val="31462284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8"/>
        <p:cNvGrpSpPr/>
        <p:nvPr/>
      </p:nvGrpSpPr>
      <p:grpSpPr>
        <a:xfrm>
          <a:off x="0" y="0"/>
          <a:ext cx="0" cy="0"/>
          <a:chOff x="0" y="0"/>
          <a:chExt cx="0" cy="0"/>
        </a:xfrm>
      </p:grpSpPr>
      <p:sp>
        <p:nvSpPr>
          <p:cNvPr id="429" name="Google Shape;429;g2c5d25a4724_0_88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30" name="Google Shape;430;g2c5d25a4724_0_88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16276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1"/>
        <p:cNvGrpSpPr/>
        <p:nvPr/>
      </p:nvGrpSpPr>
      <p:grpSpPr>
        <a:xfrm>
          <a:off x="0" y="0"/>
          <a:ext cx="0" cy="0"/>
          <a:chOff x="0" y="0"/>
          <a:chExt cx="0" cy="0"/>
        </a:xfrm>
      </p:grpSpPr>
      <p:sp>
        <p:nvSpPr>
          <p:cNvPr id="432" name="Google Shape;432;g2c5d25a4724_0_88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3" name="Google Shape;433;g2c5d25a4724_0_88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434" name="Google Shape;434;g2c5d25a4724_0_88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435" name="Google Shape;435;g2c5d25a4724_0_88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29745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6"/>
        <p:cNvGrpSpPr/>
        <p:nvPr/>
      </p:nvGrpSpPr>
      <p:grpSpPr>
        <a:xfrm>
          <a:off x="0" y="0"/>
          <a:ext cx="0" cy="0"/>
          <a:chOff x="0" y="0"/>
          <a:chExt cx="0" cy="0"/>
        </a:xfrm>
      </p:grpSpPr>
      <p:sp>
        <p:nvSpPr>
          <p:cNvPr id="437" name="Google Shape;437;g2c5d25a4724_0_89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8" name="Google Shape;438;g2c5d25a4724_0_89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5204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9"/>
        <p:cNvGrpSpPr/>
        <p:nvPr/>
      </p:nvGrpSpPr>
      <p:grpSpPr>
        <a:xfrm>
          <a:off x="0" y="0"/>
          <a:ext cx="0" cy="0"/>
          <a:chOff x="0" y="0"/>
          <a:chExt cx="0" cy="0"/>
        </a:xfrm>
      </p:grpSpPr>
      <p:sp>
        <p:nvSpPr>
          <p:cNvPr id="440" name="Google Shape;440;g2c5d25a4724_0_896"/>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41" name="Google Shape;441;g2c5d25a4724_0_896"/>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442" name="Google Shape;442;g2c5d25a4724_0_89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2613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3"/>
        <p:cNvGrpSpPr/>
        <p:nvPr/>
      </p:nvGrpSpPr>
      <p:grpSpPr>
        <a:xfrm>
          <a:off x="0" y="0"/>
          <a:ext cx="0" cy="0"/>
          <a:chOff x="0" y="0"/>
          <a:chExt cx="0" cy="0"/>
        </a:xfrm>
      </p:grpSpPr>
      <p:sp>
        <p:nvSpPr>
          <p:cNvPr id="444" name="Google Shape;444;g2c5d25a4724_0_90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45" name="Google Shape;445;g2c5d25a4724_0_90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51255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6"/>
        <p:cNvGrpSpPr/>
        <p:nvPr/>
      </p:nvGrpSpPr>
      <p:grpSpPr>
        <a:xfrm>
          <a:off x="0" y="0"/>
          <a:ext cx="0" cy="0"/>
          <a:chOff x="0" y="0"/>
          <a:chExt cx="0" cy="0"/>
        </a:xfrm>
      </p:grpSpPr>
      <p:sp>
        <p:nvSpPr>
          <p:cNvPr id="447" name="Google Shape;447;g2c5d25a4724_0_90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8" name="Google Shape;448;g2c5d25a4724_0_90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49" name="Google Shape;449;g2c5d25a4724_0_90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50" name="Google Shape;450;g2c5d25a4724_0_90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451" name="Google Shape;451;g2c5d25a4724_0_90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7784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2"/>
        <p:cNvGrpSpPr/>
        <p:nvPr/>
      </p:nvGrpSpPr>
      <p:grpSpPr>
        <a:xfrm>
          <a:off x="0" y="0"/>
          <a:ext cx="0" cy="0"/>
          <a:chOff x="0" y="0"/>
          <a:chExt cx="0" cy="0"/>
        </a:xfrm>
      </p:grpSpPr>
      <p:sp>
        <p:nvSpPr>
          <p:cNvPr id="453" name="Google Shape;453;g2c5d25a4724_0_909"/>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454" name="Google Shape;454;g2c5d25a4724_0_90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2692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5"/>
        <p:cNvGrpSpPr/>
        <p:nvPr/>
      </p:nvGrpSpPr>
      <p:grpSpPr>
        <a:xfrm>
          <a:off x="0" y="0"/>
          <a:ext cx="0" cy="0"/>
          <a:chOff x="0" y="0"/>
          <a:chExt cx="0" cy="0"/>
        </a:xfrm>
      </p:grpSpPr>
      <p:sp>
        <p:nvSpPr>
          <p:cNvPr id="456" name="Google Shape;456;g2c5d25a4724_0_912"/>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57" name="Google Shape;457;g2c5d25a4724_0_912"/>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458" name="Google Shape;458;g2c5d25a4724_0_9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24494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9"/>
        <p:cNvGrpSpPr/>
        <p:nvPr/>
      </p:nvGrpSpPr>
      <p:grpSpPr>
        <a:xfrm>
          <a:off x="0" y="0"/>
          <a:ext cx="0" cy="0"/>
          <a:chOff x="0" y="0"/>
          <a:chExt cx="0" cy="0"/>
        </a:xfrm>
      </p:grpSpPr>
      <p:sp>
        <p:nvSpPr>
          <p:cNvPr id="460" name="Google Shape;460;g2c5d25a4724_0_9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87032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61"/>
        <p:cNvGrpSpPr/>
        <p:nvPr/>
      </p:nvGrpSpPr>
      <p:grpSpPr>
        <a:xfrm>
          <a:off x="0" y="0"/>
          <a:ext cx="0" cy="0"/>
          <a:chOff x="0" y="0"/>
          <a:chExt cx="0" cy="0"/>
        </a:xfrm>
      </p:grpSpPr>
      <p:sp>
        <p:nvSpPr>
          <p:cNvPr id="462" name="Google Shape;462;g2c5d25a4724_0_91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3" name="Google Shape;463;g2c5d25a4724_0_91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64" name="Google Shape;464;g2c5d25a4724_0_91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465" name="Google Shape;465;g2c5d25a4724_0_91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466" name="Google Shape;466;g2c5d25a4724_0_91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05959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emplate - Image 1">
  <p:cSld name="Template - Image 1">
    <p:bg>
      <p:bgPr>
        <a:solidFill>
          <a:srgbClr val="FFFFFF"/>
        </a:solidFill>
        <a:effectLst/>
      </p:bgPr>
    </p:bg>
    <p:spTree>
      <p:nvGrpSpPr>
        <p:cNvPr id="1" name="Shape 467"/>
        <p:cNvGrpSpPr/>
        <p:nvPr/>
      </p:nvGrpSpPr>
      <p:grpSpPr>
        <a:xfrm>
          <a:off x="0" y="0"/>
          <a:ext cx="0" cy="0"/>
          <a:chOff x="0" y="0"/>
          <a:chExt cx="0" cy="0"/>
        </a:xfrm>
      </p:grpSpPr>
      <p:pic>
        <p:nvPicPr>
          <p:cNvPr id="468" name="Google Shape;468;g2c5d25a4724_0_924" descr="Billede 8"/>
          <p:cNvPicPr preferRelativeResize="0"/>
          <p:nvPr/>
        </p:nvPicPr>
        <p:blipFill rotWithShape="1">
          <a:blip r:embed="rId2">
            <a:alphaModFix/>
          </a:blip>
          <a:srcRect/>
          <a:stretch/>
        </p:blipFill>
        <p:spPr>
          <a:xfrm>
            <a:off x="10447338" y="363538"/>
            <a:ext cx="1271588" cy="569913"/>
          </a:xfrm>
          <a:prstGeom prst="rect">
            <a:avLst/>
          </a:prstGeom>
          <a:noFill/>
          <a:ln>
            <a:noFill/>
          </a:ln>
        </p:spPr>
      </p:pic>
      <p:cxnSp>
        <p:nvCxnSpPr>
          <p:cNvPr id="469" name="Google Shape;469;g2c5d25a4724_0_924"/>
          <p:cNvCxnSpPr/>
          <p:nvPr/>
        </p:nvCxnSpPr>
        <p:spPr>
          <a:xfrm>
            <a:off x="854075" y="1274761"/>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470" name="Google Shape;470;g2c5d25a4724_0_924"/>
          <p:cNvSpPr/>
          <p:nvPr/>
        </p:nvSpPr>
        <p:spPr>
          <a:xfrm rot="2700000">
            <a:off x="11537969" y="2765418"/>
            <a:ext cx="1309652" cy="1309652"/>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471" name="Google Shape;471;g2c5d25a4724_0_924"/>
          <p:cNvSpPr>
            <a:spLocks noGrp="1"/>
          </p:cNvSpPr>
          <p:nvPr>
            <p:ph type="pic" idx="2"/>
          </p:nvPr>
        </p:nvSpPr>
        <p:spPr>
          <a:xfrm>
            <a:off x="900000" y="1728000"/>
            <a:ext cx="9540000" cy="4838400"/>
          </a:xfrm>
          <a:prstGeom prst="rect">
            <a:avLst/>
          </a:prstGeom>
          <a:noFill/>
          <a:ln>
            <a:noFill/>
          </a:ln>
        </p:spPr>
      </p:sp>
      <p:sp>
        <p:nvSpPr>
          <p:cNvPr id="472" name="Google Shape;472;g2c5d25a4724_0_924"/>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473" name="Google Shape;473;g2c5d25a4724_0_924"/>
          <p:cNvSpPr txBox="1">
            <a:spLocks noGrp="1"/>
          </p:cNvSpPr>
          <p:nvPr>
            <p:ph type="sldNum" idx="12"/>
          </p:nvPr>
        </p:nvSpPr>
        <p:spPr>
          <a:xfrm>
            <a:off x="5892800" y="6172200"/>
            <a:ext cx="2845200" cy="368400"/>
          </a:xfrm>
          <a:prstGeom prst="rect">
            <a:avLst/>
          </a:prstGeom>
          <a:noFill/>
          <a:ln>
            <a:noFill/>
          </a:ln>
        </p:spPr>
        <p:txBody>
          <a:bodyPr spcFirstLastPara="1" wrap="square" lIns="34275" tIns="34275" rIns="34275" bIns="34275" anchor="ctr" anchorCtr="0">
            <a:noAutofit/>
          </a:bodyPr>
          <a:lstStyle>
            <a:lvl1pPr marL="0" marR="0" lvl="0"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Calibri"/>
              <a:buNone/>
              <a:defRPr sz="12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42888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emplate - Image 1 1">
  <p:cSld name="Template - Image 1 1">
    <p:bg>
      <p:bgPr>
        <a:solidFill>
          <a:srgbClr val="FFFFFF"/>
        </a:solidFill>
        <a:effectLst/>
      </p:bgPr>
    </p:bg>
    <p:spTree>
      <p:nvGrpSpPr>
        <p:cNvPr id="1" name="Shape 474"/>
        <p:cNvGrpSpPr/>
        <p:nvPr/>
      </p:nvGrpSpPr>
      <p:grpSpPr>
        <a:xfrm>
          <a:off x="0" y="0"/>
          <a:ext cx="0" cy="0"/>
          <a:chOff x="0" y="0"/>
          <a:chExt cx="0" cy="0"/>
        </a:xfrm>
      </p:grpSpPr>
      <p:pic>
        <p:nvPicPr>
          <p:cNvPr id="475" name="Google Shape;475;g2c5d25a4724_0_931"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476" name="Google Shape;476;g2c5d25a4724_0_931"/>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477" name="Google Shape;477;g2c5d25a4724_0_931"/>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8" name="Google Shape;478;g2c5d25a4724_0_931"/>
          <p:cNvSpPr>
            <a:spLocks noGrp="1"/>
          </p:cNvSpPr>
          <p:nvPr>
            <p:ph type="pic" idx="2"/>
          </p:nvPr>
        </p:nvSpPr>
        <p:spPr>
          <a:xfrm>
            <a:off x="899999" y="1727999"/>
            <a:ext cx="9540000" cy="4838400"/>
          </a:xfrm>
          <a:prstGeom prst="rect">
            <a:avLst/>
          </a:prstGeom>
          <a:noFill/>
          <a:ln>
            <a:noFill/>
          </a:ln>
        </p:spPr>
      </p:sp>
      <p:sp>
        <p:nvSpPr>
          <p:cNvPr id="479" name="Google Shape;479;g2c5d25a4724_0_931"/>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480" name="Google Shape;480;g2c5d25a4724_0_931"/>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10589153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Template - Image 1 2">
  <p:cSld name="Template - Image 1 2">
    <p:bg>
      <p:bgPr>
        <a:solidFill>
          <a:srgbClr val="FFFFFF"/>
        </a:solidFill>
        <a:effectLst/>
      </p:bgPr>
    </p:bg>
    <p:spTree>
      <p:nvGrpSpPr>
        <p:cNvPr id="1" name="Shape 481"/>
        <p:cNvGrpSpPr/>
        <p:nvPr/>
      </p:nvGrpSpPr>
      <p:grpSpPr>
        <a:xfrm>
          <a:off x="0" y="0"/>
          <a:ext cx="0" cy="0"/>
          <a:chOff x="0" y="0"/>
          <a:chExt cx="0" cy="0"/>
        </a:xfrm>
      </p:grpSpPr>
      <p:pic>
        <p:nvPicPr>
          <p:cNvPr id="482" name="Google Shape;482;g2c5d25a4724_0_945"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483" name="Google Shape;483;g2c5d25a4724_0_945"/>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484" name="Google Shape;484;g2c5d25a4724_0_945"/>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5" name="Google Shape;485;g2c5d25a4724_0_945"/>
          <p:cNvSpPr>
            <a:spLocks noGrp="1"/>
          </p:cNvSpPr>
          <p:nvPr>
            <p:ph type="pic" idx="2"/>
          </p:nvPr>
        </p:nvSpPr>
        <p:spPr>
          <a:xfrm>
            <a:off x="899999" y="1727999"/>
            <a:ext cx="9540000" cy="4838400"/>
          </a:xfrm>
          <a:prstGeom prst="rect">
            <a:avLst/>
          </a:prstGeom>
          <a:noFill/>
          <a:ln>
            <a:noFill/>
          </a:ln>
        </p:spPr>
      </p:sp>
      <p:sp>
        <p:nvSpPr>
          <p:cNvPr id="486" name="Google Shape;486;g2c5d25a4724_0_945"/>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487" name="Google Shape;487;g2c5d25a4724_0_945"/>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2411241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06">
  <p:cSld name="Divider 06">
    <p:spTree>
      <p:nvGrpSpPr>
        <p:cNvPr id="1" name="Shape 492"/>
        <p:cNvGrpSpPr/>
        <p:nvPr/>
      </p:nvGrpSpPr>
      <p:grpSpPr>
        <a:xfrm>
          <a:off x="0" y="0"/>
          <a:ext cx="0" cy="0"/>
          <a:chOff x="0" y="0"/>
          <a:chExt cx="0" cy="0"/>
        </a:xfrm>
      </p:grpSpPr>
      <p:pic>
        <p:nvPicPr>
          <p:cNvPr id="493" name="Google Shape;493;g2e65e068aea_0_15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494" name="Google Shape;494;g2e65e068aea_0_15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495" name="Google Shape;495;g2e65e068aea_0_152"/>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7660617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Template - Image 4">
  <p:cSld name="Template - Image 4">
    <p:bg>
      <p:bgPr>
        <a:solidFill>
          <a:schemeClr val="lt1"/>
        </a:solidFill>
        <a:effectLst/>
      </p:bgPr>
    </p:bg>
    <p:spTree>
      <p:nvGrpSpPr>
        <p:cNvPr id="1" name="Shape 496"/>
        <p:cNvGrpSpPr/>
        <p:nvPr/>
      </p:nvGrpSpPr>
      <p:grpSpPr>
        <a:xfrm>
          <a:off x="0" y="0"/>
          <a:ext cx="0" cy="0"/>
          <a:chOff x="0" y="0"/>
          <a:chExt cx="0" cy="0"/>
        </a:xfrm>
      </p:grpSpPr>
      <p:pic>
        <p:nvPicPr>
          <p:cNvPr id="497" name="Google Shape;497;g2c45c889dd1_0_537"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498" name="Google Shape;498;g2c45c889dd1_0_537"/>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499" name="Google Shape;499;g2c45c889dd1_0_537"/>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0" name="Google Shape;500;g2c45c889dd1_0_537"/>
          <p:cNvSpPr>
            <a:spLocks noGrp="1"/>
          </p:cNvSpPr>
          <p:nvPr>
            <p:ph type="pic" idx="2"/>
          </p:nvPr>
        </p:nvSpPr>
        <p:spPr>
          <a:xfrm>
            <a:off x="899999" y="1727999"/>
            <a:ext cx="9540000" cy="4838400"/>
          </a:xfrm>
          <a:prstGeom prst="rect">
            <a:avLst/>
          </a:prstGeom>
          <a:noFill/>
          <a:ln>
            <a:noFill/>
          </a:ln>
        </p:spPr>
      </p:sp>
      <p:sp>
        <p:nvSpPr>
          <p:cNvPr id="501" name="Google Shape;501;g2c45c889dd1_0_537"/>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502" name="Google Shape;502;g2c45c889dd1_0_537"/>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41949212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3"/>
        <p:cNvGrpSpPr/>
        <p:nvPr/>
      </p:nvGrpSpPr>
      <p:grpSpPr>
        <a:xfrm>
          <a:off x="0" y="0"/>
          <a:ext cx="0" cy="0"/>
          <a:chOff x="0" y="0"/>
          <a:chExt cx="0" cy="0"/>
        </a:xfrm>
      </p:grpSpPr>
      <p:sp>
        <p:nvSpPr>
          <p:cNvPr id="504" name="Google Shape;504;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5" name="Google Shape;505;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56969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06"/>
        <p:cNvGrpSpPr/>
        <p:nvPr/>
      </p:nvGrpSpPr>
      <p:grpSpPr>
        <a:xfrm>
          <a:off x="0" y="0"/>
          <a:ext cx="0" cy="0"/>
          <a:chOff x="0" y="0"/>
          <a:chExt cx="0" cy="0"/>
        </a:xfrm>
      </p:grpSpPr>
      <p:grpSp>
        <p:nvGrpSpPr>
          <p:cNvPr id="507" name="Google Shape;507;g2e65e068aea_0_3371"/>
          <p:cNvGrpSpPr/>
          <p:nvPr/>
        </p:nvGrpSpPr>
        <p:grpSpPr>
          <a:xfrm>
            <a:off x="-680251" y="-585011"/>
            <a:ext cx="14760820" cy="7278148"/>
            <a:chOff x="-510189" y="-438759"/>
            <a:chExt cx="11070615" cy="5458611"/>
          </a:xfrm>
        </p:grpSpPr>
        <p:grpSp>
          <p:nvGrpSpPr>
            <p:cNvPr id="508" name="Google Shape;508;g2e65e068aea_0_3371"/>
            <p:cNvGrpSpPr/>
            <p:nvPr/>
          </p:nvGrpSpPr>
          <p:grpSpPr>
            <a:xfrm>
              <a:off x="-23339" y="123630"/>
              <a:ext cx="9190701" cy="4896222"/>
              <a:chOff x="233350" y="949250"/>
              <a:chExt cx="7137300" cy="3802300"/>
            </a:xfrm>
          </p:grpSpPr>
          <p:sp>
            <p:nvSpPr>
              <p:cNvPr id="509" name="Google Shape;509;g2e65e068aea_0_337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0" name="Google Shape;510;g2e65e068aea_0_337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1" name="Google Shape;511;g2e65e068aea_0_337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2" name="Google Shape;512;g2e65e068aea_0_337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g2e65e068aea_0_337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g2e65e068aea_0_337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g2e65e068aea_0_337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g2e65e068aea_0_337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g2e65e068aea_0_337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8" name="Google Shape;518;g2e65e068aea_0_337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9" name="Google Shape;519;g2e65e068aea_0_337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0" name="Google Shape;520;g2e65e068aea_0_337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1" name="Google Shape;521;g2e65e068aea_0_337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2" name="Google Shape;522;g2e65e068aea_0_337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3" name="Google Shape;523;g2e65e068aea_0_337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4" name="Google Shape;524;g2e65e068aea_0_337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5" name="Google Shape;525;g2e65e068aea_0_337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6" name="Google Shape;526;g2e65e068aea_0_337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7" name="Google Shape;527;g2e65e068aea_0_337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8" name="Google Shape;528;g2e65e068aea_0_337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9" name="Google Shape;529;g2e65e068aea_0_337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0" name="Google Shape;530;g2e65e068aea_0_337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1" name="Google Shape;531;g2e65e068aea_0_337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2" name="Google Shape;532;g2e65e068aea_0_337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3" name="Google Shape;533;g2e65e068aea_0_337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4" name="Google Shape;534;g2e65e068aea_0_337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5" name="Google Shape;535;g2e65e068aea_0_337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6" name="Google Shape;536;g2e65e068aea_0_337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7" name="Google Shape;537;g2e65e068aea_0_337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8" name="Google Shape;538;g2e65e068aea_0_337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9" name="Google Shape;539;g2e65e068aea_0_337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0" name="Google Shape;540;g2e65e068aea_0_337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1" name="Google Shape;541;g2e65e068aea_0_337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2" name="Google Shape;542;g2e65e068aea_0_337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3" name="Google Shape;543;g2e65e068aea_0_337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4" name="Google Shape;544;g2e65e068aea_0_337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5" name="Google Shape;545;g2e65e068aea_0_337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6" name="Google Shape;546;g2e65e068aea_0_337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7" name="Google Shape;547;g2e65e068aea_0_337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8" name="Google Shape;548;g2e65e068aea_0_337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9" name="Google Shape;549;g2e65e068aea_0_337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0" name="Google Shape;550;g2e65e068aea_0_337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1" name="Google Shape;551;g2e65e068aea_0_337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2" name="Google Shape;552;g2e65e068aea_0_337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3" name="Google Shape;553;g2e65e068aea_0_337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4" name="Google Shape;554;g2e65e068aea_0_337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5" name="Google Shape;555;g2e65e068aea_0_337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6" name="Google Shape;556;g2e65e068aea_0_337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7" name="Google Shape;557;g2e65e068aea_0_337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8" name="Google Shape;558;g2e65e068aea_0_337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9" name="Google Shape;559;g2e65e068aea_0_337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gradFill>
                <a:gsLst>
                  <a:gs pos="0">
                    <a:srgbClr val="FFFFFF">
                      <a:alpha val="4313"/>
                    </a:srgbClr>
                  </a:gs>
                  <a:gs pos="100000">
                    <a:srgbClr val="FFFFFF">
                      <a:alpha val="4313"/>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560" name="Google Shape;560;g2e65e068aea_0_3371"/>
            <p:cNvSpPr/>
            <p:nvPr/>
          </p:nvSpPr>
          <p:spPr>
            <a:xfrm rot="10499619">
              <a:off x="-396586" y="-353228"/>
              <a:ext cx="2077779" cy="2694436"/>
            </a:xfrm>
            <a:custGeom>
              <a:avLst/>
              <a:gdLst/>
              <a:ahLst/>
              <a:cxnLst/>
              <a:rect l="l" t="t" r="r" b="b"/>
              <a:pathLst>
                <a:path w="10051" h="13034" extrusionOk="0">
                  <a:moveTo>
                    <a:pt x="3860" y="7319"/>
                  </a:moveTo>
                  <a:cubicBezTo>
                    <a:pt x="4361" y="7319"/>
                    <a:pt x="4838" y="7520"/>
                    <a:pt x="5138" y="7871"/>
                  </a:cubicBezTo>
                  <a:cubicBezTo>
                    <a:pt x="5564" y="8347"/>
                    <a:pt x="5890" y="9249"/>
                    <a:pt x="5539" y="10352"/>
                  </a:cubicBezTo>
                  <a:cubicBezTo>
                    <a:pt x="5489" y="10527"/>
                    <a:pt x="5439" y="10703"/>
                    <a:pt x="5364" y="10853"/>
                  </a:cubicBezTo>
                  <a:cubicBezTo>
                    <a:pt x="5289" y="10853"/>
                    <a:pt x="5239" y="10878"/>
                    <a:pt x="5188" y="10878"/>
                  </a:cubicBezTo>
                  <a:cubicBezTo>
                    <a:pt x="5086" y="10892"/>
                    <a:pt x="4984" y="10898"/>
                    <a:pt x="4882" y="10898"/>
                  </a:cubicBezTo>
                  <a:cubicBezTo>
                    <a:pt x="4027" y="10898"/>
                    <a:pt x="3183" y="10444"/>
                    <a:pt x="2757" y="9750"/>
                  </a:cubicBezTo>
                  <a:cubicBezTo>
                    <a:pt x="2281" y="8973"/>
                    <a:pt x="2431" y="8146"/>
                    <a:pt x="2833" y="7720"/>
                  </a:cubicBezTo>
                  <a:cubicBezTo>
                    <a:pt x="3083" y="7470"/>
                    <a:pt x="3434" y="7319"/>
                    <a:pt x="3835" y="7319"/>
                  </a:cubicBezTo>
                  <a:close/>
                  <a:moveTo>
                    <a:pt x="9950" y="1"/>
                  </a:moveTo>
                  <a:cubicBezTo>
                    <a:pt x="9574" y="427"/>
                    <a:pt x="9224" y="903"/>
                    <a:pt x="8948" y="1429"/>
                  </a:cubicBezTo>
                  <a:cubicBezTo>
                    <a:pt x="8321" y="2557"/>
                    <a:pt x="7995" y="3886"/>
                    <a:pt x="7920" y="5339"/>
                  </a:cubicBezTo>
                  <a:cubicBezTo>
                    <a:pt x="7920" y="5640"/>
                    <a:pt x="7920" y="5941"/>
                    <a:pt x="7895" y="6242"/>
                  </a:cubicBezTo>
                  <a:cubicBezTo>
                    <a:pt x="7895" y="7294"/>
                    <a:pt x="7895" y="8372"/>
                    <a:pt x="7419" y="9299"/>
                  </a:cubicBezTo>
                  <a:cubicBezTo>
                    <a:pt x="6993" y="10076"/>
                    <a:pt x="6266" y="10653"/>
                    <a:pt x="5439" y="10828"/>
                  </a:cubicBezTo>
                  <a:cubicBezTo>
                    <a:pt x="5514" y="10678"/>
                    <a:pt x="5564" y="10527"/>
                    <a:pt x="5614" y="10377"/>
                  </a:cubicBezTo>
                  <a:cubicBezTo>
                    <a:pt x="5915" y="9425"/>
                    <a:pt x="5740" y="8447"/>
                    <a:pt x="5188" y="7820"/>
                  </a:cubicBezTo>
                  <a:cubicBezTo>
                    <a:pt x="4863" y="7470"/>
                    <a:pt x="4361" y="7244"/>
                    <a:pt x="3860" y="7244"/>
                  </a:cubicBezTo>
                  <a:cubicBezTo>
                    <a:pt x="3434" y="7244"/>
                    <a:pt x="3033" y="7394"/>
                    <a:pt x="2782" y="7695"/>
                  </a:cubicBezTo>
                  <a:cubicBezTo>
                    <a:pt x="2381" y="8121"/>
                    <a:pt x="2206" y="8998"/>
                    <a:pt x="2707" y="9775"/>
                  </a:cubicBezTo>
                  <a:cubicBezTo>
                    <a:pt x="3141" y="10506"/>
                    <a:pt x="4033" y="10967"/>
                    <a:pt x="4928" y="10967"/>
                  </a:cubicBezTo>
                  <a:cubicBezTo>
                    <a:pt x="5015" y="10967"/>
                    <a:pt x="5102" y="10962"/>
                    <a:pt x="5188" y="10953"/>
                  </a:cubicBezTo>
                  <a:cubicBezTo>
                    <a:pt x="5239" y="10953"/>
                    <a:pt x="5264" y="10928"/>
                    <a:pt x="5314" y="10928"/>
                  </a:cubicBezTo>
                  <a:cubicBezTo>
                    <a:pt x="4687" y="12131"/>
                    <a:pt x="3359" y="12958"/>
                    <a:pt x="2005" y="12958"/>
                  </a:cubicBezTo>
                  <a:cubicBezTo>
                    <a:pt x="1279" y="12958"/>
                    <a:pt x="602" y="12733"/>
                    <a:pt x="0" y="12332"/>
                  </a:cubicBezTo>
                  <a:lnTo>
                    <a:pt x="0" y="12407"/>
                  </a:lnTo>
                  <a:cubicBezTo>
                    <a:pt x="602" y="12808"/>
                    <a:pt x="1279" y="13034"/>
                    <a:pt x="2005" y="13034"/>
                  </a:cubicBezTo>
                  <a:cubicBezTo>
                    <a:pt x="3409" y="13034"/>
                    <a:pt x="4762" y="12156"/>
                    <a:pt x="5389" y="10903"/>
                  </a:cubicBezTo>
                  <a:cubicBezTo>
                    <a:pt x="6266" y="10753"/>
                    <a:pt x="7043" y="10151"/>
                    <a:pt x="7469" y="9324"/>
                  </a:cubicBezTo>
                  <a:cubicBezTo>
                    <a:pt x="7970" y="8397"/>
                    <a:pt x="7970" y="7294"/>
                    <a:pt x="7970" y="6242"/>
                  </a:cubicBezTo>
                  <a:cubicBezTo>
                    <a:pt x="7970" y="5966"/>
                    <a:pt x="7970" y="5640"/>
                    <a:pt x="7995" y="5364"/>
                  </a:cubicBezTo>
                  <a:cubicBezTo>
                    <a:pt x="8046" y="3886"/>
                    <a:pt x="8396" y="2582"/>
                    <a:pt x="8998" y="1455"/>
                  </a:cubicBezTo>
                  <a:cubicBezTo>
                    <a:pt x="9299" y="903"/>
                    <a:pt x="9650" y="427"/>
                    <a:pt x="10051" y="1"/>
                  </a:cubicBezTo>
                  <a:close/>
                </a:path>
              </a:pathLst>
            </a:custGeom>
            <a:solidFill>
              <a:srgbClr val="FFFFFF">
                <a:alpha val="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1" name="Google Shape;561;g2e65e068aea_0_3371"/>
            <p:cNvSpPr/>
            <p:nvPr/>
          </p:nvSpPr>
          <p:spPr>
            <a:xfrm rot="-3197817">
              <a:off x="7820491" y="-147864"/>
              <a:ext cx="2077787" cy="2694446"/>
            </a:xfrm>
            <a:custGeom>
              <a:avLst/>
              <a:gdLst/>
              <a:ahLst/>
              <a:cxnLst/>
              <a:rect l="l" t="t" r="r" b="b"/>
              <a:pathLst>
                <a:path w="10051" h="13034" extrusionOk="0">
                  <a:moveTo>
                    <a:pt x="3860" y="7319"/>
                  </a:moveTo>
                  <a:cubicBezTo>
                    <a:pt x="4361" y="7319"/>
                    <a:pt x="4838" y="7520"/>
                    <a:pt x="5138" y="7871"/>
                  </a:cubicBezTo>
                  <a:cubicBezTo>
                    <a:pt x="5564" y="8347"/>
                    <a:pt x="5890" y="9249"/>
                    <a:pt x="5539" y="10352"/>
                  </a:cubicBezTo>
                  <a:cubicBezTo>
                    <a:pt x="5489" y="10527"/>
                    <a:pt x="5439" y="10703"/>
                    <a:pt x="5364" y="10853"/>
                  </a:cubicBezTo>
                  <a:cubicBezTo>
                    <a:pt x="5289" y="10853"/>
                    <a:pt x="5239" y="10878"/>
                    <a:pt x="5188" y="10878"/>
                  </a:cubicBezTo>
                  <a:cubicBezTo>
                    <a:pt x="5086" y="10892"/>
                    <a:pt x="4984" y="10898"/>
                    <a:pt x="4882" y="10898"/>
                  </a:cubicBezTo>
                  <a:cubicBezTo>
                    <a:pt x="4027" y="10898"/>
                    <a:pt x="3183" y="10444"/>
                    <a:pt x="2757" y="9750"/>
                  </a:cubicBezTo>
                  <a:cubicBezTo>
                    <a:pt x="2281" y="8973"/>
                    <a:pt x="2431" y="8146"/>
                    <a:pt x="2833" y="7720"/>
                  </a:cubicBezTo>
                  <a:cubicBezTo>
                    <a:pt x="3083" y="7470"/>
                    <a:pt x="3434" y="7319"/>
                    <a:pt x="3835" y="7319"/>
                  </a:cubicBezTo>
                  <a:close/>
                  <a:moveTo>
                    <a:pt x="9950" y="1"/>
                  </a:moveTo>
                  <a:cubicBezTo>
                    <a:pt x="9574" y="427"/>
                    <a:pt x="9224" y="903"/>
                    <a:pt x="8948" y="1429"/>
                  </a:cubicBezTo>
                  <a:cubicBezTo>
                    <a:pt x="8321" y="2557"/>
                    <a:pt x="7995" y="3886"/>
                    <a:pt x="7920" y="5339"/>
                  </a:cubicBezTo>
                  <a:cubicBezTo>
                    <a:pt x="7920" y="5640"/>
                    <a:pt x="7920" y="5941"/>
                    <a:pt x="7895" y="6242"/>
                  </a:cubicBezTo>
                  <a:cubicBezTo>
                    <a:pt x="7895" y="7294"/>
                    <a:pt x="7895" y="8372"/>
                    <a:pt x="7419" y="9299"/>
                  </a:cubicBezTo>
                  <a:cubicBezTo>
                    <a:pt x="6993" y="10076"/>
                    <a:pt x="6266" y="10653"/>
                    <a:pt x="5439" y="10828"/>
                  </a:cubicBezTo>
                  <a:cubicBezTo>
                    <a:pt x="5514" y="10678"/>
                    <a:pt x="5564" y="10527"/>
                    <a:pt x="5614" y="10377"/>
                  </a:cubicBezTo>
                  <a:cubicBezTo>
                    <a:pt x="5915" y="9425"/>
                    <a:pt x="5740" y="8447"/>
                    <a:pt x="5188" y="7820"/>
                  </a:cubicBezTo>
                  <a:cubicBezTo>
                    <a:pt x="4863" y="7470"/>
                    <a:pt x="4361" y="7244"/>
                    <a:pt x="3860" y="7244"/>
                  </a:cubicBezTo>
                  <a:cubicBezTo>
                    <a:pt x="3434" y="7244"/>
                    <a:pt x="3033" y="7394"/>
                    <a:pt x="2782" y="7695"/>
                  </a:cubicBezTo>
                  <a:cubicBezTo>
                    <a:pt x="2381" y="8121"/>
                    <a:pt x="2206" y="8998"/>
                    <a:pt x="2707" y="9775"/>
                  </a:cubicBezTo>
                  <a:cubicBezTo>
                    <a:pt x="3141" y="10506"/>
                    <a:pt x="4033" y="10967"/>
                    <a:pt x="4928" y="10967"/>
                  </a:cubicBezTo>
                  <a:cubicBezTo>
                    <a:pt x="5015" y="10967"/>
                    <a:pt x="5102" y="10962"/>
                    <a:pt x="5188" y="10953"/>
                  </a:cubicBezTo>
                  <a:cubicBezTo>
                    <a:pt x="5239" y="10953"/>
                    <a:pt x="5264" y="10928"/>
                    <a:pt x="5314" y="10928"/>
                  </a:cubicBezTo>
                  <a:cubicBezTo>
                    <a:pt x="4687" y="12131"/>
                    <a:pt x="3359" y="12958"/>
                    <a:pt x="2005" y="12958"/>
                  </a:cubicBezTo>
                  <a:cubicBezTo>
                    <a:pt x="1279" y="12958"/>
                    <a:pt x="602" y="12733"/>
                    <a:pt x="0" y="12332"/>
                  </a:cubicBezTo>
                  <a:lnTo>
                    <a:pt x="0" y="12407"/>
                  </a:lnTo>
                  <a:cubicBezTo>
                    <a:pt x="602" y="12808"/>
                    <a:pt x="1279" y="13034"/>
                    <a:pt x="2005" y="13034"/>
                  </a:cubicBezTo>
                  <a:cubicBezTo>
                    <a:pt x="3409" y="13034"/>
                    <a:pt x="4762" y="12156"/>
                    <a:pt x="5389" y="10903"/>
                  </a:cubicBezTo>
                  <a:cubicBezTo>
                    <a:pt x="6266" y="10753"/>
                    <a:pt x="7043" y="10151"/>
                    <a:pt x="7469" y="9324"/>
                  </a:cubicBezTo>
                  <a:cubicBezTo>
                    <a:pt x="7970" y="8397"/>
                    <a:pt x="7970" y="7294"/>
                    <a:pt x="7970" y="6242"/>
                  </a:cubicBezTo>
                  <a:cubicBezTo>
                    <a:pt x="7970" y="5966"/>
                    <a:pt x="7970" y="5640"/>
                    <a:pt x="7995" y="5364"/>
                  </a:cubicBezTo>
                  <a:cubicBezTo>
                    <a:pt x="8046" y="3886"/>
                    <a:pt x="8396" y="2582"/>
                    <a:pt x="8998" y="1455"/>
                  </a:cubicBezTo>
                  <a:cubicBezTo>
                    <a:pt x="9299" y="903"/>
                    <a:pt x="9650" y="427"/>
                    <a:pt x="10051" y="1"/>
                  </a:cubicBezTo>
                  <a:close/>
                </a:path>
              </a:pathLst>
            </a:custGeom>
            <a:solidFill>
              <a:srgbClr val="FFFFFF">
                <a:alpha val="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62" name="Google Shape;562;g2e65e068aea_0_3371"/>
          <p:cNvGrpSpPr/>
          <p:nvPr/>
        </p:nvGrpSpPr>
        <p:grpSpPr>
          <a:xfrm>
            <a:off x="-227268" y="1467542"/>
            <a:ext cx="12574272" cy="5390435"/>
            <a:chOff x="-170451" y="1100657"/>
            <a:chExt cx="9430704" cy="4042826"/>
          </a:xfrm>
        </p:grpSpPr>
        <p:grpSp>
          <p:nvGrpSpPr>
            <p:cNvPr id="563" name="Google Shape;563;g2e65e068aea_0_3371"/>
            <p:cNvGrpSpPr/>
            <p:nvPr/>
          </p:nvGrpSpPr>
          <p:grpSpPr>
            <a:xfrm>
              <a:off x="7913424" y="4395338"/>
              <a:ext cx="1346829" cy="748145"/>
              <a:chOff x="8113824" y="4395338"/>
              <a:chExt cx="1346829" cy="748145"/>
            </a:xfrm>
          </p:grpSpPr>
          <p:sp>
            <p:nvSpPr>
              <p:cNvPr id="564" name="Google Shape;564;g2e65e068aea_0_3371"/>
              <p:cNvSpPr/>
              <p:nvPr/>
            </p:nvSpPr>
            <p:spPr>
              <a:xfrm>
                <a:off x="8113824" y="4395866"/>
                <a:ext cx="269176" cy="240573"/>
              </a:xfrm>
              <a:custGeom>
                <a:avLst/>
                <a:gdLst/>
                <a:ahLst/>
                <a:cxnLst/>
                <a:rect l="l" t="t" r="r" b="b"/>
                <a:pathLst>
                  <a:path w="12733" h="11380" extrusionOk="0">
                    <a:moveTo>
                      <a:pt x="5614" y="1"/>
                    </a:moveTo>
                    <a:lnTo>
                      <a:pt x="0" y="11379"/>
                    </a:lnTo>
                    <a:lnTo>
                      <a:pt x="12732" y="11379"/>
                    </a:lnTo>
                    <a:lnTo>
                      <a:pt x="12732"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5" name="Google Shape;565;g2e65e068aea_0_3371"/>
              <p:cNvSpPr/>
              <p:nvPr/>
            </p:nvSpPr>
            <p:spPr>
              <a:xfrm>
                <a:off x="8113824" y="4395866"/>
                <a:ext cx="269176" cy="240573"/>
              </a:xfrm>
              <a:custGeom>
                <a:avLst/>
                <a:gdLst/>
                <a:ahLst/>
                <a:cxnLst/>
                <a:rect l="l" t="t" r="r" b="b"/>
                <a:pathLst>
                  <a:path w="12733" h="11380" extrusionOk="0">
                    <a:moveTo>
                      <a:pt x="5614" y="1"/>
                    </a:moveTo>
                    <a:lnTo>
                      <a:pt x="0" y="11379"/>
                    </a:lnTo>
                    <a:lnTo>
                      <a:pt x="12732" y="11379"/>
                    </a:lnTo>
                    <a:lnTo>
                      <a:pt x="12732"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6" name="Google Shape;566;g2e65e068aea_0_3371"/>
              <p:cNvSpPr/>
              <p:nvPr/>
            </p:nvSpPr>
            <p:spPr>
              <a:xfrm>
                <a:off x="8317804" y="4467932"/>
                <a:ext cx="1034782" cy="675550"/>
              </a:xfrm>
              <a:custGeom>
                <a:avLst/>
                <a:gdLst/>
                <a:ahLst/>
                <a:cxnLst/>
                <a:rect l="l" t="t" r="r" b="b"/>
                <a:pathLst>
                  <a:path w="48949" h="31956" extrusionOk="0">
                    <a:moveTo>
                      <a:pt x="0" y="0"/>
                    </a:moveTo>
                    <a:lnTo>
                      <a:pt x="0" y="31955"/>
                    </a:lnTo>
                    <a:lnTo>
                      <a:pt x="48948" y="31955"/>
                    </a:lnTo>
                    <a:lnTo>
                      <a:pt x="489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7" name="Google Shape;567;g2e65e068aea_0_3371"/>
              <p:cNvSpPr/>
              <p:nvPr/>
            </p:nvSpPr>
            <p:spPr>
              <a:xfrm>
                <a:off x="8413695" y="4468461"/>
                <a:ext cx="156859" cy="675021"/>
              </a:xfrm>
              <a:custGeom>
                <a:avLst/>
                <a:gdLst/>
                <a:ahLst/>
                <a:cxnLst/>
                <a:rect l="l" t="t" r="r" b="b"/>
                <a:pathLst>
                  <a:path w="7420" h="31931" extrusionOk="0">
                    <a:moveTo>
                      <a:pt x="1" y="0"/>
                    </a:moveTo>
                    <a:lnTo>
                      <a:pt x="1" y="31930"/>
                    </a:lnTo>
                    <a:lnTo>
                      <a:pt x="7419" y="31930"/>
                    </a:lnTo>
                    <a:lnTo>
                      <a:pt x="741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8" name="Google Shape;568;g2e65e068aea_0_3371"/>
              <p:cNvSpPr/>
              <p:nvPr/>
            </p:nvSpPr>
            <p:spPr>
              <a:xfrm>
                <a:off x="8234089" y="4395338"/>
                <a:ext cx="83736" cy="748145"/>
              </a:xfrm>
              <a:custGeom>
                <a:avLst/>
                <a:gdLst/>
                <a:ahLst/>
                <a:cxnLst/>
                <a:rect l="l" t="t" r="r" b="b"/>
                <a:pathLst>
                  <a:path w="3961" h="35390" extrusionOk="0">
                    <a:moveTo>
                      <a:pt x="0" y="1"/>
                    </a:moveTo>
                    <a:lnTo>
                      <a:pt x="0" y="31580"/>
                    </a:lnTo>
                    <a:lnTo>
                      <a:pt x="3960" y="35389"/>
                    </a:lnTo>
                    <a:lnTo>
                      <a:pt x="3960" y="3184"/>
                    </a:lnTo>
                    <a:lnTo>
                      <a:pt x="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9" name="Google Shape;569;g2e65e068aea_0_3371"/>
              <p:cNvSpPr/>
              <p:nvPr/>
            </p:nvSpPr>
            <p:spPr>
              <a:xfrm>
                <a:off x="8234089" y="4395338"/>
                <a:ext cx="1118496" cy="72616"/>
              </a:xfrm>
              <a:custGeom>
                <a:avLst/>
                <a:gdLst/>
                <a:ahLst/>
                <a:cxnLst/>
                <a:rect l="l" t="t" r="r" b="b"/>
                <a:pathLst>
                  <a:path w="52909" h="3435" extrusionOk="0">
                    <a:moveTo>
                      <a:pt x="0" y="1"/>
                    </a:moveTo>
                    <a:lnTo>
                      <a:pt x="3985" y="3434"/>
                    </a:lnTo>
                    <a:lnTo>
                      <a:pt x="52908" y="3434"/>
                    </a:lnTo>
                    <a:lnTo>
                      <a:pt x="490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0" name="Google Shape;570;g2e65e068aea_0_3371"/>
              <p:cNvSpPr/>
              <p:nvPr/>
            </p:nvSpPr>
            <p:spPr>
              <a:xfrm>
                <a:off x="9082353" y="4468461"/>
                <a:ext cx="156838" cy="675021"/>
              </a:xfrm>
              <a:custGeom>
                <a:avLst/>
                <a:gdLst/>
                <a:ahLst/>
                <a:cxnLst/>
                <a:rect l="l" t="t" r="r" b="b"/>
                <a:pathLst>
                  <a:path w="7419" h="31931" extrusionOk="0">
                    <a:moveTo>
                      <a:pt x="0" y="0"/>
                    </a:moveTo>
                    <a:lnTo>
                      <a:pt x="0" y="31930"/>
                    </a:lnTo>
                    <a:lnTo>
                      <a:pt x="7419" y="31930"/>
                    </a:lnTo>
                    <a:lnTo>
                      <a:pt x="7419"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1" name="Google Shape;571;g2e65e068aea_0_3371"/>
              <p:cNvSpPr/>
              <p:nvPr/>
            </p:nvSpPr>
            <p:spPr>
              <a:xfrm>
                <a:off x="8318332" y="4467932"/>
                <a:ext cx="1142321" cy="240024"/>
              </a:xfrm>
              <a:custGeom>
                <a:avLst/>
                <a:gdLst/>
                <a:ahLst/>
                <a:cxnLst/>
                <a:rect l="l" t="t" r="r" b="b"/>
                <a:pathLst>
                  <a:path w="54036" h="11354" extrusionOk="0">
                    <a:moveTo>
                      <a:pt x="0" y="0"/>
                    </a:moveTo>
                    <a:lnTo>
                      <a:pt x="5615" y="11354"/>
                    </a:lnTo>
                    <a:lnTo>
                      <a:pt x="54036" y="11354"/>
                    </a:lnTo>
                    <a:lnTo>
                      <a:pt x="4892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2" name="Google Shape;572;g2e65e068aea_0_3371"/>
              <p:cNvSpPr/>
              <p:nvPr/>
            </p:nvSpPr>
            <p:spPr>
              <a:xfrm>
                <a:off x="8664310" y="4769495"/>
                <a:ext cx="357118" cy="319890"/>
              </a:xfrm>
              <a:custGeom>
                <a:avLst/>
                <a:gdLst/>
                <a:ahLst/>
                <a:cxnLst/>
                <a:rect l="l" t="t" r="r" b="b"/>
                <a:pathLst>
                  <a:path w="16893" h="15132" extrusionOk="0">
                    <a:moveTo>
                      <a:pt x="8436" y="1"/>
                    </a:moveTo>
                    <a:cubicBezTo>
                      <a:pt x="7717" y="1"/>
                      <a:pt x="6988" y="104"/>
                      <a:pt x="6266" y="322"/>
                    </a:cubicBezTo>
                    <a:cubicBezTo>
                      <a:pt x="2256" y="1525"/>
                      <a:pt x="0" y="5761"/>
                      <a:pt x="1203" y="9746"/>
                    </a:cubicBezTo>
                    <a:cubicBezTo>
                      <a:pt x="2187" y="13025"/>
                      <a:pt x="5183" y="15132"/>
                      <a:pt x="8436" y="15132"/>
                    </a:cubicBezTo>
                    <a:cubicBezTo>
                      <a:pt x="9160" y="15132"/>
                      <a:pt x="9897" y="15027"/>
                      <a:pt x="10627" y="14808"/>
                    </a:cubicBezTo>
                    <a:cubicBezTo>
                      <a:pt x="14612" y="13605"/>
                      <a:pt x="16893" y="9395"/>
                      <a:pt x="15690" y="5385"/>
                    </a:cubicBezTo>
                    <a:cubicBezTo>
                      <a:pt x="14705" y="2121"/>
                      <a:pt x="11685" y="1"/>
                      <a:pt x="8436" y="1"/>
                    </a:cubicBezTo>
                    <a:close/>
                  </a:path>
                </a:pathLst>
              </a:custGeom>
              <a:solidFill>
                <a:srgbClr val="FDF6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3" name="Google Shape;573;g2e65e068aea_0_3371"/>
              <p:cNvSpPr/>
              <p:nvPr/>
            </p:nvSpPr>
            <p:spPr>
              <a:xfrm>
                <a:off x="8757081" y="4843677"/>
                <a:ext cx="171575" cy="171526"/>
              </a:xfrm>
              <a:custGeom>
                <a:avLst/>
                <a:gdLst/>
                <a:ahLst/>
                <a:cxnLst/>
                <a:rect l="l" t="t" r="r" b="b"/>
                <a:pathLst>
                  <a:path w="3485" h="3484" extrusionOk="0">
                    <a:moveTo>
                      <a:pt x="1104" y="0"/>
                    </a:moveTo>
                    <a:lnTo>
                      <a:pt x="1104" y="1103"/>
                    </a:lnTo>
                    <a:lnTo>
                      <a:pt x="1" y="1103"/>
                    </a:lnTo>
                    <a:lnTo>
                      <a:pt x="1" y="2381"/>
                    </a:lnTo>
                    <a:lnTo>
                      <a:pt x="1104" y="2381"/>
                    </a:lnTo>
                    <a:lnTo>
                      <a:pt x="1104" y="3484"/>
                    </a:lnTo>
                    <a:lnTo>
                      <a:pt x="2382" y="3484"/>
                    </a:lnTo>
                    <a:lnTo>
                      <a:pt x="2382" y="2381"/>
                    </a:lnTo>
                    <a:lnTo>
                      <a:pt x="3485" y="2381"/>
                    </a:lnTo>
                    <a:lnTo>
                      <a:pt x="3485" y="1103"/>
                    </a:lnTo>
                    <a:lnTo>
                      <a:pt x="2382" y="1103"/>
                    </a:lnTo>
                    <a:lnTo>
                      <a:pt x="23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74" name="Google Shape;574;g2e65e068aea_0_3371"/>
            <p:cNvGrpSpPr/>
            <p:nvPr/>
          </p:nvGrpSpPr>
          <p:grpSpPr>
            <a:xfrm>
              <a:off x="-170451" y="1479837"/>
              <a:ext cx="890459" cy="1254014"/>
              <a:chOff x="1427450" y="2676725"/>
              <a:chExt cx="283875" cy="399775"/>
            </a:xfrm>
          </p:grpSpPr>
          <p:sp>
            <p:nvSpPr>
              <p:cNvPr id="575" name="Google Shape;575;g2e65e068aea_0_3371"/>
              <p:cNvSpPr/>
              <p:nvPr/>
            </p:nvSpPr>
            <p:spPr>
              <a:xfrm>
                <a:off x="1577825" y="2759275"/>
                <a:ext cx="37000" cy="191275"/>
              </a:xfrm>
              <a:custGeom>
                <a:avLst/>
                <a:gdLst/>
                <a:ahLst/>
                <a:cxnLst/>
                <a:rect l="l" t="t" r="r" b="b"/>
                <a:pathLst>
                  <a:path w="1480" h="7651" extrusionOk="0">
                    <a:moveTo>
                      <a:pt x="129" y="0"/>
                    </a:moveTo>
                    <a:cubicBezTo>
                      <a:pt x="120" y="0"/>
                      <a:pt x="110" y="2"/>
                      <a:pt x="101" y="7"/>
                    </a:cubicBezTo>
                    <a:cubicBezTo>
                      <a:pt x="26" y="7"/>
                      <a:pt x="1" y="82"/>
                      <a:pt x="1" y="132"/>
                    </a:cubicBezTo>
                    <a:lnTo>
                      <a:pt x="1254" y="7576"/>
                    </a:lnTo>
                    <a:cubicBezTo>
                      <a:pt x="1254" y="7626"/>
                      <a:pt x="1304" y="7651"/>
                      <a:pt x="1354" y="7651"/>
                    </a:cubicBezTo>
                    <a:lnTo>
                      <a:pt x="1379" y="7651"/>
                    </a:lnTo>
                    <a:cubicBezTo>
                      <a:pt x="1454" y="7651"/>
                      <a:pt x="1480" y="7601"/>
                      <a:pt x="1480" y="7526"/>
                    </a:cubicBezTo>
                    <a:lnTo>
                      <a:pt x="226" y="107"/>
                    </a:lnTo>
                    <a:cubicBezTo>
                      <a:pt x="226" y="45"/>
                      <a:pt x="175" y="0"/>
                      <a:pt x="1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6" name="Google Shape;576;g2e65e068aea_0_3371"/>
              <p:cNvSpPr/>
              <p:nvPr/>
            </p:nvSpPr>
            <p:spPr>
              <a:xfrm>
                <a:off x="1430600" y="2770450"/>
                <a:ext cx="77075" cy="180100"/>
              </a:xfrm>
              <a:custGeom>
                <a:avLst/>
                <a:gdLst/>
                <a:ahLst/>
                <a:cxnLst/>
                <a:rect l="l" t="t" r="r" b="b"/>
                <a:pathLst>
                  <a:path w="3083" h="7204" extrusionOk="0">
                    <a:moveTo>
                      <a:pt x="119" y="1"/>
                    </a:moveTo>
                    <a:cubicBezTo>
                      <a:pt x="104" y="1"/>
                      <a:pt x="89" y="4"/>
                      <a:pt x="75" y="11"/>
                    </a:cubicBezTo>
                    <a:cubicBezTo>
                      <a:pt x="25" y="36"/>
                      <a:pt x="0" y="86"/>
                      <a:pt x="25" y="161"/>
                    </a:cubicBezTo>
                    <a:lnTo>
                      <a:pt x="2832" y="7154"/>
                    </a:lnTo>
                    <a:cubicBezTo>
                      <a:pt x="2857" y="7179"/>
                      <a:pt x="2907" y="7204"/>
                      <a:pt x="2932" y="7204"/>
                    </a:cubicBezTo>
                    <a:lnTo>
                      <a:pt x="2983" y="7204"/>
                    </a:lnTo>
                    <a:cubicBezTo>
                      <a:pt x="3033" y="7179"/>
                      <a:pt x="3083" y="7129"/>
                      <a:pt x="3058" y="7053"/>
                    </a:cubicBezTo>
                    <a:lnTo>
                      <a:pt x="226" y="61"/>
                    </a:lnTo>
                    <a:cubicBezTo>
                      <a:pt x="207" y="24"/>
                      <a:pt x="162"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7" name="Google Shape;577;g2e65e068aea_0_3371"/>
              <p:cNvSpPr/>
              <p:nvPr/>
            </p:nvSpPr>
            <p:spPr>
              <a:xfrm>
                <a:off x="1427450" y="2757550"/>
                <a:ext cx="283875" cy="39500"/>
              </a:xfrm>
              <a:custGeom>
                <a:avLst/>
                <a:gdLst/>
                <a:ahLst/>
                <a:cxnLst/>
                <a:rect l="l" t="t" r="r" b="b"/>
                <a:pathLst>
                  <a:path w="11355" h="1580" extrusionOk="0">
                    <a:moveTo>
                      <a:pt x="5690" y="0"/>
                    </a:moveTo>
                    <a:cubicBezTo>
                      <a:pt x="2708" y="0"/>
                      <a:pt x="276" y="301"/>
                      <a:pt x="26" y="727"/>
                    </a:cubicBezTo>
                    <a:cubicBezTo>
                      <a:pt x="1" y="752"/>
                      <a:pt x="1" y="777"/>
                      <a:pt x="1" y="777"/>
                    </a:cubicBezTo>
                    <a:cubicBezTo>
                      <a:pt x="1" y="1229"/>
                      <a:pt x="2532" y="1579"/>
                      <a:pt x="5665" y="1579"/>
                    </a:cubicBezTo>
                    <a:cubicBezTo>
                      <a:pt x="8823" y="1579"/>
                      <a:pt x="11354" y="1229"/>
                      <a:pt x="11354" y="802"/>
                    </a:cubicBezTo>
                    <a:cubicBezTo>
                      <a:pt x="11354" y="777"/>
                      <a:pt x="11354" y="752"/>
                      <a:pt x="11329" y="727"/>
                    </a:cubicBezTo>
                    <a:cubicBezTo>
                      <a:pt x="11078" y="326"/>
                      <a:pt x="8647" y="0"/>
                      <a:pt x="56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8" name="Google Shape;578;g2e65e068aea_0_3371"/>
              <p:cNvSpPr/>
              <p:nvPr/>
            </p:nvSpPr>
            <p:spPr>
              <a:xfrm>
                <a:off x="1614800" y="2762950"/>
                <a:ext cx="73950" cy="171950"/>
              </a:xfrm>
              <a:custGeom>
                <a:avLst/>
                <a:gdLst/>
                <a:ahLst/>
                <a:cxnLst/>
                <a:rect l="l" t="t" r="r" b="b"/>
                <a:pathLst>
                  <a:path w="2958" h="6878" extrusionOk="0">
                    <a:moveTo>
                      <a:pt x="2831" y="1"/>
                    </a:moveTo>
                    <a:cubicBezTo>
                      <a:pt x="2784" y="1"/>
                      <a:pt x="2751" y="29"/>
                      <a:pt x="2732" y="85"/>
                    </a:cubicBezTo>
                    <a:lnTo>
                      <a:pt x="26" y="6727"/>
                    </a:lnTo>
                    <a:cubicBezTo>
                      <a:pt x="1" y="6777"/>
                      <a:pt x="51" y="6852"/>
                      <a:pt x="101" y="6877"/>
                    </a:cubicBezTo>
                    <a:lnTo>
                      <a:pt x="151" y="6877"/>
                    </a:lnTo>
                    <a:cubicBezTo>
                      <a:pt x="176" y="6877"/>
                      <a:pt x="226" y="6852"/>
                      <a:pt x="251" y="6827"/>
                    </a:cubicBezTo>
                    <a:lnTo>
                      <a:pt x="2933" y="160"/>
                    </a:lnTo>
                    <a:cubicBezTo>
                      <a:pt x="2958" y="110"/>
                      <a:pt x="2933" y="35"/>
                      <a:pt x="2883" y="10"/>
                    </a:cubicBezTo>
                    <a:cubicBezTo>
                      <a:pt x="2864" y="4"/>
                      <a:pt x="2847" y="1"/>
                      <a:pt x="28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9" name="Google Shape;579;g2e65e068aea_0_3371"/>
              <p:cNvSpPr/>
              <p:nvPr/>
            </p:nvSpPr>
            <p:spPr>
              <a:xfrm>
                <a:off x="1501400" y="2755050"/>
                <a:ext cx="38225" cy="195500"/>
              </a:xfrm>
              <a:custGeom>
                <a:avLst/>
                <a:gdLst/>
                <a:ahLst/>
                <a:cxnLst/>
                <a:rect l="l" t="t" r="r" b="b"/>
                <a:pathLst>
                  <a:path w="1529" h="7820" extrusionOk="0">
                    <a:moveTo>
                      <a:pt x="1404" y="0"/>
                    </a:moveTo>
                    <a:cubicBezTo>
                      <a:pt x="1354" y="0"/>
                      <a:pt x="1303" y="25"/>
                      <a:pt x="1278" y="100"/>
                    </a:cubicBezTo>
                    <a:lnTo>
                      <a:pt x="0" y="7695"/>
                    </a:lnTo>
                    <a:cubicBezTo>
                      <a:pt x="0" y="7770"/>
                      <a:pt x="25" y="7820"/>
                      <a:pt x="100" y="7820"/>
                    </a:cubicBezTo>
                    <a:cubicBezTo>
                      <a:pt x="176" y="7820"/>
                      <a:pt x="201" y="7795"/>
                      <a:pt x="226" y="7745"/>
                    </a:cubicBezTo>
                    <a:lnTo>
                      <a:pt x="1504" y="126"/>
                    </a:lnTo>
                    <a:cubicBezTo>
                      <a:pt x="1529" y="75"/>
                      <a:pt x="1479" y="0"/>
                      <a:pt x="14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0" name="Google Shape;580;g2e65e068aea_0_3371"/>
              <p:cNvSpPr/>
              <p:nvPr/>
            </p:nvSpPr>
            <p:spPr>
              <a:xfrm>
                <a:off x="1609150" y="2681100"/>
                <a:ext cx="102175" cy="94650"/>
              </a:xfrm>
              <a:custGeom>
                <a:avLst/>
                <a:gdLst/>
                <a:ahLst/>
                <a:cxnLst/>
                <a:rect l="l" t="t" r="r" b="b"/>
                <a:pathLst>
                  <a:path w="4087" h="3786" extrusionOk="0">
                    <a:moveTo>
                      <a:pt x="1" y="1"/>
                    </a:moveTo>
                    <a:lnTo>
                      <a:pt x="1" y="1"/>
                    </a:lnTo>
                    <a:cubicBezTo>
                      <a:pt x="878" y="652"/>
                      <a:pt x="1480" y="1830"/>
                      <a:pt x="1630" y="3184"/>
                    </a:cubicBezTo>
                    <a:cubicBezTo>
                      <a:pt x="2983" y="3334"/>
                      <a:pt x="3911" y="3535"/>
                      <a:pt x="4061" y="3785"/>
                    </a:cubicBezTo>
                    <a:lnTo>
                      <a:pt x="4086" y="3785"/>
                    </a:lnTo>
                    <a:cubicBezTo>
                      <a:pt x="4061" y="1981"/>
                      <a:pt x="2357" y="477"/>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1" name="Google Shape;581;g2e65e068aea_0_3371"/>
              <p:cNvSpPr/>
              <p:nvPr/>
            </p:nvSpPr>
            <p:spPr>
              <a:xfrm>
                <a:off x="1427450" y="2681100"/>
                <a:ext cx="102150" cy="94650"/>
              </a:xfrm>
              <a:custGeom>
                <a:avLst/>
                <a:gdLst/>
                <a:ahLst/>
                <a:cxnLst/>
                <a:rect l="l" t="t" r="r" b="b"/>
                <a:pathLst>
                  <a:path w="4086" h="3786" extrusionOk="0">
                    <a:moveTo>
                      <a:pt x="4086" y="1"/>
                    </a:moveTo>
                    <a:lnTo>
                      <a:pt x="4086" y="1"/>
                    </a:lnTo>
                    <a:cubicBezTo>
                      <a:pt x="1730" y="477"/>
                      <a:pt x="26" y="1981"/>
                      <a:pt x="1" y="3785"/>
                    </a:cubicBezTo>
                    <a:lnTo>
                      <a:pt x="26" y="3785"/>
                    </a:lnTo>
                    <a:cubicBezTo>
                      <a:pt x="176" y="3535"/>
                      <a:pt x="1103" y="3309"/>
                      <a:pt x="2457" y="3184"/>
                    </a:cubicBezTo>
                    <a:cubicBezTo>
                      <a:pt x="2607" y="1805"/>
                      <a:pt x="3209" y="652"/>
                      <a:pt x="40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2" name="Google Shape;582;g2e65e068aea_0_3371"/>
              <p:cNvSpPr/>
              <p:nvPr/>
            </p:nvSpPr>
            <p:spPr>
              <a:xfrm>
                <a:off x="1486350" y="3048900"/>
                <a:ext cx="166075" cy="27600"/>
              </a:xfrm>
              <a:custGeom>
                <a:avLst/>
                <a:gdLst/>
                <a:ahLst/>
                <a:cxnLst/>
                <a:rect l="l" t="t" r="r" b="b"/>
                <a:pathLst>
                  <a:path w="6643" h="1104" extrusionOk="0">
                    <a:moveTo>
                      <a:pt x="1655" y="1"/>
                    </a:moveTo>
                    <a:lnTo>
                      <a:pt x="1" y="1103"/>
                    </a:lnTo>
                    <a:lnTo>
                      <a:pt x="4963" y="1103"/>
                    </a:lnTo>
                    <a:lnTo>
                      <a:pt x="6642"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3" name="Google Shape;583;g2e65e068aea_0_3371"/>
              <p:cNvSpPr/>
              <p:nvPr/>
            </p:nvSpPr>
            <p:spPr>
              <a:xfrm>
                <a:off x="1486350" y="2932375"/>
                <a:ext cx="41375" cy="144125"/>
              </a:xfrm>
              <a:custGeom>
                <a:avLst/>
                <a:gdLst/>
                <a:ahLst/>
                <a:cxnLst/>
                <a:rect l="l" t="t" r="r" b="b"/>
                <a:pathLst>
                  <a:path w="1655" h="5765" extrusionOk="0">
                    <a:moveTo>
                      <a:pt x="1655" y="0"/>
                    </a:moveTo>
                    <a:lnTo>
                      <a:pt x="1" y="1103"/>
                    </a:lnTo>
                    <a:lnTo>
                      <a:pt x="1" y="5764"/>
                    </a:lnTo>
                    <a:lnTo>
                      <a:pt x="1655" y="4662"/>
                    </a:lnTo>
                    <a:lnTo>
                      <a:pt x="16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4" name="Google Shape;584;g2e65e068aea_0_3371"/>
              <p:cNvSpPr/>
              <p:nvPr/>
            </p:nvSpPr>
            <p:spPr>
              <a:xfrm>
                <a:off x="1527700" y="2932375"/>
                <a:ext cx="124725" cy="116550"/>
              </a:xfrm>
              <a:custGeom>
                <a:avLst/>
                <a:gdLst/>
                <a:ahLst/>
                <a:cxnLst/>
                <a:rect l="l" t="t" r="r" b="b"/>
                <a:pathLst>
                  <a:path w="4989" h="4662" extrusionOk="0">
                    <a:moveTo>
                      <a:pt x="1" y="0"/>
                    </a:moveTo>
                    <a:lnTo>
                      <a:pt x="1" y="4662"/>
                    </a:lnTo>
                    <a:lnTo>
                      <a:pt x="4988" y="4662"/>
                    </a:lnTo>
                    <a:lnTo>
                      <a:pt x="498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5" name="Google Shape;585;g2e65e068aea_0_3371"/>
              <p:cNvSpPr/>
              <p:nvPr/>
            </p:nvSpPr>
            <p:spPr>
              <a:xfrm>
                <a:off x="1545250" y="2947325"/>
                <a:ext cx="91500" cy="81700"/>
              </a:xfrm>
              <a:custGeom>
                <a:avLst/>
                <a:gdLst/>
                <a:ahLst/>
                <a:cxnLst/>
                <a:rect l="l" t="t" r="r" b="b"/>
                <a:pathLst>
                  <a:path w="3660" h="3268" extrusionOk="0">
                    <a:moveTo>
                      <a:pt x="1836" y="0"/>
                    </a:moveTo>
                    <a:cubicBezTo>
                      <a:pt x="1146" y="0"/>
                      <a:pt x="499" y="443"/>
                      <a:pt x="276" y="1131"/>
                    </a:cubicBezTo>
                    <a:cubicBezTo>
                      <a:pt x="1" y="1983"/>
                      <a:pt x="452" y="2911"/>
                      <a:pt x="1304" y="3186"/>
                    </a:cubicBezTo>
                    <a:cubicBezTo>
                      <a:pt x="1477" y="3241"/>
                      <a:pt x="1652" y="3267"/>
                      <a:pt x="1822" y="3267"/>
                    </a:cubicBezTo>
                    <a:cubicBezTo>
                      <a:pt x="2514" y="3267"/>
                      <a:pt x="3143" y="2838"/>
                      <a:pt x="3384" y="2134"/>
                    </a:cubicBezTo>
                    <a:cubicBezTo>
                      <a:pt x="3660" y="1282"/>
                      <a:pt x="3184" y="379"/>
                      <a:pt x="2331" y="79"/>
                    </a:cubicBezTo>
                    <a:cubicBezTo>
                      <a:pt x="2167" y="26"/>
                      <a:pt x="2000" y="0"/>
                      <a:pt x="18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6" name="Google Shape;586;g2e65e068aea_0_3371"/>
              <p:cNvSpPr/>
              <p:nvPr/>
            </p:nvSpPr>
            <p:spPr>
              <a:xfrm>
                <a:off x="1501400" y="2944900"/>
                <a:ext cx="132850" cy="122825"/>
              </a:xfrm>
              <a:custGeom>
                <a:avLst/>
                <a:gdLst/>
                <a:ahLst/>
                <a:cxnLst/>
                <a:rect l="l" t="t" r="r" b="b"/>
                <a:pathLst>
                  <a:path w="5314" h="4913" extrusionOk="0">
                    <a:moveTo>
                      <a:pt x="100" y="0"/>
                    </a:moveTo>
                    <a:cubicBezTo>
                      <a:pt x="50" y="0"/>
                      <a:pt x="0" y="50"/>
                      <a:pt x="0" y="126"/>
                    </a:cubicBezTo>
                    <a:lnTo>
                      <a:pt x="0" y="4787"/>
                    </a:lnTo>
                    <a:cubicBezTo>
                      <a:pt x="0" y="4862"/>
                      <a:pt x="50" y="4913"/>
                      <a:pt x="100" y="4913"/>
                    </a:cubicBezTo>
                    <a:lnTo>
                      <a:pt x="5213" y="4913"/>
                    </a:lnTo>
                    <a:cubicBezTo>
                      <a:pt x="5263" y="4913"/>
                      <a:pt x="5313" y="4862"/>
                      <a:pt x="5313" y="4787"/>
                    </a:cubicBezTo>
                    <a:cubicBezTo>
                      <a:pt x="5313" y="4737"/>
                      <a:pt x="5263" y="4687"/>
                      <a:pt x="5213" y="4687"/>
                    </a:cubicBezTo>
                    <a:lnTo>
                      <a:pt x="226" y="4687"/>
                    </a:lnTo>
                    <a:lnTo>
                      <a:pt x="226" y="126"/>
                    </a:lnTo>
                    <a:cubicBezTo>
                      <a:pt x="226" y="50"/>
                      <a:pt x="176" y="0"/>
                      <a:pt x="1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7" name="Google Shape;587;g2e65e068aea_0_3371"/>
              <p:cNvSpPr/>
              <p:nvPr/>
            </p:nvSpPr>
            <p:spPr>
              <a:xfrm>
                <a:off x="1569050" y="2676725"/>
                <a:ext cx="80875" cy="83975"/>
              </a:xfrm>
              <a:custGeom>
                <a:avLst/>
                <a:gdLst/>
                <a:ahLst/>
                <a:cxnLst/>
                <a:rect l="l" t="t" r="r" b="b"/>
                <a:pathLst>
                  <a:path w="3235" h="3359" extrusionOk="0">
                    <a:moveTo>
                      <a:pt x="26" y="0"/>
                    </a:moveTo>
                    <a:lnTo>
                      <a:pt x="1" y="3233"/>
                    </a:lnTo>
                    <a:cubicBezTo>
                      <a:pt x="1204" y="3233"/>
                      <a:pt x="2332" y="3284"/>
                      <a:pt x="3234" y="3359"/>
                    </a:cubicBezTo>
                    <a:cubicBezTo>
                      <a:pt x="3084" y="2005"/>
                      <a:pt x="2482" y="827"/>
                      <a:pt x="1605" y="176"/>
                    </a:cubicBezTo>
                    <a:cubicBezTo>
                      <a:pt x="1104" y="76"/>
                      <a:pt x="577" y="0"/>
                      <a:pt x="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8" name="Google Shape;588;g2e65e068aea_0_3371"/>
              <p:cNvSpPr/>
              <p:nvPr/>
            </p:nvSpPr>
            <p:spPr>
              <a:xfrm>
                <a:off x="1488850" y="2676725"/>
                <a:ext cx="80850" cy="83975"/>
              </a:xfrm>
              <a:custGeom>
                <a:avLst/>
                <a:gdLst/>
                <a:ahLst/>
                <a:cxnLst/>
                <a:rect l="l" t="t" r="r" b="b"/>
                <a:pathLst>
                  <a:path w="3234" h="3359" extrusionOk="0">
                    <a:moveTo>
                      <a:pt x="3234" y="0"/>
                    </a:moveTo>
                    <a:cubicBezTo>
                      <a:pt x="2658" y="0"/>
                      <a:pt x="2131" y="76"/>
                      <a:pt x="1630" y="176"/>
                    </a:cubicBezTo>
                    <a:cubicBezTo>
                      <a:pt x="753" y="827"/>
                      <a:pt x="151" y="1980"/>
                      <a:pt x="1" y="3359"/>
                    </a:cubicBezTo>
                    <a:cubicBezTo>
                      <a:pt x="903" y="3284"/>
                      <a:pt x="2031" y="3233"/>
                      <a:pt x="3209" y="3233"/>
                    </a:cubicBezTo>
                    <a:lnTo>
                      <a:pt x="3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9" name="Google Shape;589;g2e65e068aea_0_3371"/>
              <p:cNvSpPr/>
              <p:nvPr/>
            </p:nvSpPr>
            <p:spPr>
              <a:xfrm>
                <a:off x="1562800" y="2968550"/>
                <a:ext cx="55775" cy="44050"/>
              </a:xfrm>
              <a:custGeom>
                <a:avLst/>
                <a:gdLst/>
                <a:ahLst/>
                <a:cxnLst/>
                <a:rect l="l" t="t" r="r" b="b"/>
                <a:pathLst>
                  <a:path w="2231" h="1762" extrusionOk="0">
                    <a:moveTo>
                      <a:pt x="455" y="0"/>
                    </a:moveTo>
                    <a:cubicBezTo>
                      <a:pt x="332" y="0"/>
                      <a:pt x="213" y="44"/>
                      <a:pt x="126" y="132"/>
                    </a:cubicBezTo>
                    <a:cubicBezTo>
                      <a:pt x="50" y="232"/>
                      <a:pt x="0" y="358"/>
                      <a:pt x="0" y="458"/>
                    </a:cubicBezTo>
                    <a:cubicBezTo>
                      <a:pt x="0" y="583"/>
                      <a:pt x="50" y="708"/>
                      <a:pt x="126" y="784"/>
                    </a:cubicBezTo>
                    <a:lnTo>
                      <a:pt x="1103" y="1761"/>
                    </a:lnTo>
                    <a:lnTo>
                      <a:pt x="2055" y="809"/>
                    </a:lnTo>
                    <a:cubicBezTo>
                      <a:pt x="2231" y="633"/>
                      <a:pt x="2231" y="332"/>
                      <a:pt x="2055" y="157"/>
                    </a:cubicBezTo>
                    <a:cubicBezTo>
                      <a:pt x="1955" y="57"/>
                      <a:pt x="1855" y="7"/>
                      <a:pt x="1730" y="7"/>
                    </a:cubicBezTo>
                    <a:cubicBezTo>
                      <a:pt x="1604" y="7"/>
                      <a:pt x="1479" y="57"/>
                      <a:pt x="1404" y="157"/>
                    </a:cubicBezTo>
                    <a:lnTo>
                      <a:pt x="1103" y="458"/>
                    </a:lnTo>
                    <a:lnTo>
                      <a:pt x="802" y="132"/>
                    </a:lnTo>
                    <a:cubicBezTo>
                      <a:pt x="702" y="44"/>
                      <a:pt x="577" y="0"/>
                      <a:pt x="4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590" name="Google Shape;590;g2e65e068aea_0_3371"/>
            <p:cNvGrpSpPr/>
            <p:nvPr/>
          </p:nvGrpSpPr>
          <p:grpSpPr>
            <a:xfrm>
              <a:off x="8430786" y="1100657"/>
              <a:ext cx="531348" cy="748105"/>
              <a:chOff x="2233225" y="2302550"/>
              <a:chExt cx="359675" cy="506400"/>
            </a:xfrm>
          </p:grpSpPr>
          <p:sp>
            <p:nvSpPr>
              <p:cNvPr id="591" name="Google Shape;591;g2e65e068aea_0_3371"/>
              <p:cNvSpPr/>
              <p:nvPr/>
            </p:nvSpPr>
            <p:spPr>
              <a:xfrm>
                <a:off x="2357275" y="2406675"/>
                <a:ext cx="45150" cy="243125"/>
              </a:xfrm>
              <a:custGeom>
                <a:avLst/>
                <a:gdLst/>
                <a:ahLst/>
                <a:cxnLst/>
                <a:rect l="l" t="t" r="r" b="b"/>
                <a:pathLst>
                  <a:path w="1806" h="9725" extrusionOk="0">
                    <a:moveTo>
                      <a:pt x="1680" y="0"/>
                    </a:moveTo>
                    <a:cubicBezTo>
                      <a:pt x="1605" y="0"/>
                      <a:pt x="1530" y="50"/>
                      <a:pt x="1505" y="126"/>
                    </a:cubicBezTo>
                    <a:lnTo>
                      <a:pt x="1" y="9549"/>
                    </a:lnTo>
                    <a:cubicBezTo>
                      <a:pt x="1" y="9650"/>
                      <a:pt x="51" y="9725"/>
                      <a:pt x="126" y="9725"/>
                    </a:cubicBezTo>
                    <a:lnTo>
                      <a:pt x="151" y="9725"/>
                    </a:lnTo>
                    <a:cubicBezTo>
                      <a:pt x="201" y="9725"/>
                      <a:pt x="277" y="9675"/>
                      <a:pt x="277" y="9599"/>
                    </a:cubicBezTo>
                    <a:lnTo>
                      <a:pt x="1805" y="176"/>
                    </a:lnTo>
                    <a:cubicBezTo>
                      <a:pt x="1805" y="101"/>
                      <a:pt x="1755" y="25"/>
                      <a:pt x="1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2" name="Google Shape;592;g2e65e068aea_0_3371"/>
              <p:cNvSpPr/>
              <p:nvPr/>
            </p:nvSpPr>
            <p:spPr>
              <a:xfrm>
                <a:off x="2493250" y="2419325"/>
                <a:ext cx="95900" cy="229225"/>
              </a:xfrm>
              <a:custGeom>
                <a:avLst/>
                <a:gdLst/>
                <a:ahLst/>
                <a:cxnLst/>
                <a:rect l="l" t="t" r="r" b="b"/>
                <a:pathLst>
                  <a:path w="3836" h="9169" extrusionOk="0">
                    <a:moveTo>
                      <a:pt x="3659" y="0"/>
                    </a:moveTo>
                    <a:cubicBezTo>
                      <a:pt x="3610" y="0"/>
                      <a:pt x="3552" y="42"/>
                      <a:pt x="3534" y="96"/>
                    </a:cubicBezTo>
                    <a:lnTo>
                      <a:pt x="26" y="8968"/>
                    </a:lnTo>
                    <a:cubicBezTo>
                      <a:pt x="1" y="9043"/>
                      <a:pt x="51" y="9144"/>
                      <a:pt x="126" y="9169"/>
                    </a:cubicBezTo>
                    <a:lnTo>
                      <a:pt x="176" y="9169"/>
                    </a:lnTo>
                    <a:cubicBezTo>
                      <a:pt x="226" y="9169"/>
                      <a:pt x="276" y="9144"/>
                      <a:pt x="301" y="9093"/>
                    </a:cubicBezTo>
                    <a:lnTo>
                      <a:pt x="3810" y="196"/>
                    </a:lnTo>
                    <a:cubicBezTo>
                      <a:pt x="3835" y="121"/>
                      <a:pt x="3785" y="46"/>
                      <a:pt x="3710" y="21"/>
                    </a:cubicBezTo>
                    <a:cubicBezTo>
                      <a:pt x="3696" y="7"/>
                      <a:pt x="3678" y="0"/>
                      <a:pt x="36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3" name="Google Shape;593;g2e65e068aea_0_3371"/>
              <p:cNvSpPr/>
              <p:nvPr/>
            </p:nvSpPr>
            <p:spPr>
              <a:xfrm>
                <a:off x="2233225" y="2404125"/>
                <a:ext cx="359675" cy="50850"/>
              </a:xfrm>
              <a:custGeom>
                <a:avLst/>
                <a:gdLst/>
                <a:ahLst/>
                <a:cxnLst/>
                <a:rect l="l" t="t" r="r" b="b"/>
                <a:pathLst>
                  <a:path w="14387" h="2034" extrusionOk="0">
                    <a:moveTo>
                      <a:pt x="7547" y="1"/>
                    </a:moveTo>
                    <a:cubicBezTo>
                      <a:pt x="7430" y="1"/>
                      <a:pt x="7312" y="1"/>
                      <a:pt x="7194" y="2"/>
                    </a:cubicBezTo>
                    <a:cubicBezTo>
                      <a:pt x="3409" y="27"/>
                      <a:pt x="326" y="478"/>
                      <a:pt x="26" y="980"/>
                    </a:cubicBezTo>
                    <a:cubicBezTo>
                      <a:pt x="0" y="1030"/>
                      <a:pt x="0" y="1055"/>
                      <a:pt x="0" y="1080"/>
                    </a:cubicBezTo>
                    <a:cubicBezTo>
                      <a:pt x="0" y="1616"/>
                      <a:pt x="3055" y="2033"/>
                      <a:pt x="6862" y="2033"/>
                    </a:cubicBezTo>
                    <a:cubicBezTo>
                      <a:pt x="6972" y="2033"/>
                      <a:pt x="7082" y="2033"/>
                      <a:pt x="7194" y="2032"/>
                    </a:cubicBezTo>
                    <a:cubicBezTo>
                      <a:pt x="11178" y="2007"/>
                      <a:pt x="14387" y="1506"/>
                      <a:pt x="14387" y="954"/>
                    </a:cubicBezTo>
                    <a:cubicBezTo>
                      <a:pt x="14387" y="929"/>
                      <a:pt x="14387" y="904"/>
                      <a:pt x="14361" y="879"/>
                    </a:cubicBezTo>
                    <a:cubicBezTo>
                      <a:pt x="14046" y="370"/>
                      <a:pt x="11145" y="1"/>
                      <a:pt x="75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4" name="Google Shape;594;g2e65e068aea_0_3371"/>
              <p:cNvSpPr/>
              <p:nvPr/>
            </p:nvSpPr>
            <p:spPr>
              <a:xfrm>
                <a:off x="2261425" y="2412700"/>
                <a:ext cx="95250" cy="217050"/>
              </a:xfrm>
              <a:custGeom>
                <a:avLst/>
                <a:gdLst/>
                <a:ahLst/>
                <a:cxnLst/>
                <a:rect l="l" t="t" r="r" b="b"/>
                <a:pathLst>
                  <a:path w="3810" h="8682" extrusionOk="0">
                    <a:moveTo>
                      <a:pt x="181" y="1"/>
                    </a:moveTo>
                    <a:cubicBezTo>
                      <a:pt x="163" y="1"/>
                      <a:pt x="144" y="4"/>
                      <a:pt x="126" y="10"/>
                    </a:cubicBezTo>
                    <a:cubicBezTo>
                      <a:pt x="50" y="35"/>
                      <a:pt x="0" y="135"/>
                      <a:pt x="50" y="185"/>
                    </a:cubicBezTo>
                    <a:lnTo>
                      <a:pt x="3509" y="8606"/>
                    </a:lnTo>
                    <a:cubicBezTo>
                      <a:pt x="3534" y="8657"/>
                      <a:pt x="3584" y="8682"/>
                      <a:pt x="3659" y="8682"/>
                    </a:cubicBezTo>
                    <a:lnTo>
                      <a:pt x="3710" y="8682"/>
                    </a:lnTo>
                    <a:cubicBezTo>
                      <a:pt x="3785" y="8657"/>
                      <a:pt x="3810" y="8556"/>
                      <a:pt x="3785" y="8481"/>
                    </a:cubicBezTo>
                    <a:lnTo>
                      <a:pt x="301" y="85"/>
                    </a:lnTo>
                    <a:cubicBezTo>
                      <a:pt x="282" y="29"/>
                      <a:pt x="235" y="1"/>
                      <a:pt x="1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5" name="Google Shape;595;g2e65e068aea_0_3371"/>
              <p:cNvSpPr/>
              <p:nvPr/>
            </p:nvSpPr>
            <p:spPr>
              <a:xfrm>
                <a:off x="2450650" y="2400900"/>
                <a:ext cx="50775" cy="247650"/>
              </a:xfrm>
              <a:custGeom>
                <a:avLst/>
                <a:gdLst/>
                <a:ahLst/>
                <a:cxnLst/>
                <a:rect l="l" t="t" r="r" b="b"/>
                <a:pathLst>
                  <a:path w="2031" h="9906" extrusionOk="0">
                    <a:moveTo>
                      <a:pt x="181" y="1"/>
                    </a:moveTo>
                    <a:cubicBezTo>
                      <a:pt x="171" y="1"/>
                      <a:pt x="161" y="2"/>
                      <a:pt x="151" y="6"/>
                    </a:cubicBezTo>
                    <a:cubicBezTo>
                      <a:pt x="75" y="31"/>
                      <a:pt x="0" y="106"/>
                      <a:pt x="25" y="181"/>
                    </a:cubicBezTo>
                    <a:lnTo>
                      <a:pt x="1730" y="9805"/>
                    </a:lnTo>
                    <a:cubicBezTo>
                      <a:pt x="1730" y="9855"/>
                      <a:pt x="1805" y="9906"/>
                      <a:pt x="1880" y="9906"/>
                    </a:cubicBezTo>
                    <a:lnTo>
                      <a:pt x="1905" y="9906"/>
                    </a:lnTo>
                    <a:cubicBezTo>
                      <a:pt x="1980" y="9906"/>
                      <a:pt x="2030" y="9830"/>
                      <a:pt x="2005" y="9755"/>
                    </a:cubicBezTo>
                    <a:lnTo>
                      <a:pt x="301" y="131"/>
                    </a:lnTo>
                    <a:cubicBezTo>
                      <a:pt x="301" y="66"/>
                      <a:pt x="245" y="1"/>
                      <a:pt x="18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6" name="Google Shape;596;g2e65e068aea_0_3371"/>
              <p:cNvSpPr/>
              <p:nvPr/>
            </p:nvSpPr>
            <p:spPr>
              <a:xfrm>
                <a:off x="2233225" y="2307675"/>
                <a:ext cx="128475" cy="120950"/>
              </a:xfrm>
              <a:custGeom>
                <a:avLst/>
                <a:gdLst/>
                <a:ahLst/>
                <a:cxnLst/>
                <a:rect l="l" t="t" r="r" b="b"/>
                <a:pathLst>
                  <a:path w="5139" h="4838" extrusionOk="0">
                    <a:moveTo>
                      <a:pt x="5138" y="0"/>
                    </a:moveTo>
                    <a:lnTo>
                      <a:pt x="5138" y="0"/>
                    </a:lnTo>
                    <a:cubicBezTo>
                      <a:pt x="2156" y="652"/>
                      <a:pt x="0" y="2582"/>
                      <a:pt x="0" y="4838"/>
                    </a:cubicBezTo>
                    <a:lnTo>
                      <a:pt x="26" y="4838"/>
                    </a:lnTo>
                    <a:cubicBezTo>
                      <a:pt x="201" y="4537"/>
                      <a:pt x="1379" y="4261"/>
                      <a:pt x="3108" y="4086"/>
                    </a:cubicBezTo>
                    <a:cubicBezTo>
                      <a:pt x="3284" y="2331"/>
                      <a:pt x="4036" y="853"/>
                      <a:pt x="51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7" name="Google Shape;597;g2e65e068aea_0_3371"/>
              <p:cNvSpPr/>
              <p:nvPr/>
            </p:nvSpPr>
            <p:spPr>
              <a:xfrm>
                <a:off x="2462550" y="2307050"/>
                <a:ext cx="130350" cy="119075"/>
              </a:xfrm>
              <a:custGeom>
                <a:avLst/>
                <a:gdLst/>
                <a:ahLst/>
                <a:cxnLst/>
                <a:rect l="l" t="t" r="r" b="b"/>
                <a:pathLst>
                  <a:path w="5214" h="4763" extrusionOk="0">
                    <a:moveTo>
                      <a:pt x="0" y="0"/>
                    </a:moveTo>
                    <a:lnTo>
                      <a:pt x="0" y="0"/>
                    </a:lnTo>
                    <a:cubicBezTo>
                      <a:pt x="1103" y="827"/>
                      <a:pt x="1905" y="2306"/>
                      <a:pt x="2106" y="4035"/>
                    </a:cubicBezTo>
                    <a:cubicBezTo>
                      <a:pt x="3810" y="4186"/>
                      <a:pt x="4988" y="4436"/>
                      <a:pt x="5188" y="4762"/>
                    </a:cubicBezTo>
                    <a:lnTo>
                      <a:pt x="5214" y="4762"/>
                    </a:lnTo>
                    <a:cubicBezTo>
                      <a:pt x="5163" y="2482"/>
                      <a:pt x="2983" y="577"/>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8" name="Google Shape;598;g2e65e068aea_0_3371"/>
              <p:cNvSpPr/>
              <p:nvPr/>
            </p:nvSpPr>
            <p:spPr>
              <a:xfrm>
                <a:off x="2310925" y="2773225"/>
                <a:ext cx="210550" cy="35725"/>
              </a:xfrm>
              <a:custGeom>
                <a:avLst/>
                <a:gdLst/>
                <a:ahLst/>
                <a:cxnLst/>
                <a:rect l="l" t="t" r="r" b="b"/>
                <a:pathLst>
                  <a:path w="8422" h="1429" extrusionOk="0">
                    <a:moveTo>
                      <a:pt x="6291" y="0"/>
                    </a:moveTo>
                    <a:lnTo>
                      <a:pt x="0" y="50"/>
                    </a:lnTo>
                    <a:lnTo>
                      <a:pt x="2106" y="1429"/>
                    </a:lnTo>
                    <a:lnTo>
                      <a:pt x="8421" y="1379"/>
                    </a:lnTo>
                    <a:lnTo>
                      <a:pt x="629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9" name="Google Shape;599;g2e65e068aea_0_3371"/>
              <p:cNvSpPr/>
              <p:nvPr/>
            </p:nvSpPr>
            <p:spPr>
              <a:xfrm>
                <a:off x="2466925" y="2625350"/>
                <a:ext cx="54550" cy="182350"/>
              </a:xfrm>
              <a:custGeom>
                <a:avLst/>
                <a:gdLst/>
                <a:ahLst/>
                <a:cxnLst/>
                <a:rect l="l" t="t" r="r" b="b"/>
                <a:pathLst>
                  <a:path w="2182" h="7294" extrusionOk="0">
                    <a:moveTo>
                      <a:pt x="1" y="0"/>
                    </a:moveTo>
                    <a:lnTo>
                      <a:pt x="51" y="5915"/>
                    </a:lnTo>
                    <a:lnTo>
                      <a:pt x="2181" y="7294"/>
                    </a:lnTo>
                    <a:lnTo>
                      <a:pt x="2181" y="7294"/>
                    </a:lnTo>
                    <a:lnTo>
                      <a:pt x="2131" y="1379"/>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0" name="Google Shape;600;g2e65e068aea_0_3371"/>
              <p:cNvSpPr/>
              <p:nvPr/>
            </p:nvSpPr>
            <p:spPr>
              <a:xfrm>
                <a:off x="2309675" y="2625350"/>
                <a:ext cx="158550" cy="149150"/>
              </a:xfrm>
              <a:custGeom>
                <a:avLst/>
                <a:gdLst/>
                <a:ahLst/>
                <a:cxnLst/>
                <a:rect l="l" t="t" r="r" b="b"/>
                <a:pathLst>
                  <a:path w="6342" h="5966" extrusionOk="0">
                    <a:moveTo>
                      <a:pt x="6291" y="0"/>
                    </a:moveTo>
                    <a:lnTo>
                      <a:pt x="0" y="50"/>
                    </a:lnTo>
                    <a:lnTo>
                      <a:pt x="50" y="5965"/>
                    </a:lnTo>
                    <a:lnTo>
                      <a:pt x="6341" y="5915"/>
                    </a:lnTo>
                    <a:lnTo>
                      <a:pt x="629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1" name="Google Shape;601;g2e65e068aea_0_3371"/>
              <p:cNvSpPr/>
              <p:nvPr/>
            </p:nvSpPr>
            <p:spPr>
              <a:xfrm>
                <a:off x="2319700" y="2637900"/>
                <a:ext cx="138500" cy="124250"/>
              </a:xfrm>
              <a:custGeom>
                <a:avLst/>
                <a:gdLst/>
                <a:ahLst/>
                <a:cxnLst/>
                <a:rect l="l" t="t" r="r" b="b"/>
                <a:pathLst>
                  <a:path w="5540" h="4970" extrusionOk="0">
                    <a:moveTo>
                      <a:pt x="2751" y="1"/>
                    </a:moveTo>
                    <a:cubicBezTo>
                      <a:pt x="2521" y="1"/>
                      <a:pt x="2287" y="33"/>
                      <a:pt x="2055" y="100"/>
                    </a:cubicBezTo>
                    <a:cubicBezTo>
                      <a:pt x="752" y="501"/>
                      <a:pt x="0" y="1879"/>
                      <a:pt x="401" y="3208"/>
                    </a:cubicBezTo>
                    <a:cubicBezTo>
                      <a:pt x="729" y="4273"/>
                      <a:pt x="1710" y="4970"/>
                      <a:pt x="2769" y="4970"/>
                    </a:cubicBezTo>
                    <a:cubicBezTo>
                      <a:pt x="3005" y="4970"/>
                      <a:pt x="3246" y="4935"/>
                      <a:pt x="3484" y="4862"/>
                    </a:cubicBezTo>
                    <a:cubicBezTo>
                      <a:pt x="4787" y="4461"/>
                      <a:pt x="5539" y="3082"/>
                      <a:pt x="5138" y="1779"/>
                    </a:cubicBezTo>
                    <a:cubicBezTo>
                      <a:pt x="4808" y="687"/>
                      <a:pt x="3817" y="1"/>
                      <a:pt x="27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2" name="Google Shape;602;g2e65e068aea_0_3371"/>
              <p:cNvSpPr/>
              <p:nvPr/>
            </p:nvSpPr>
            <p:spPr>
              <a:xfrm>
                <a:off x="2333475" y="2641625"/>
                <a:ext cx="168575" cy="156675"/>
              </a:xfrm>
              <a:custGeom>
                <a:avLst/>
                <a:gdLst/>
                <a:ahLst/>
                <a:cxnLst/>
                <a:rect l="l" t="t" r="r" b="b"/>
                <a:pathLst>
                  <a:path w="6743" h="6267" extrusionOk="0">
                    <a:moveTo>
                      <a:pt x="6567" y="1"/>
                    </a:moveTo>
                    <a:cubicBezTo>
                      <a:pt x="6467" y="1"/>
                      <a:pt x="6417" y="51"/>
                      <a:pt x="6417" y="151"/>
                    </a:cubicBezTo>
                    <a:lnTo>
                      <a:pt x="6467" y="5916"/>
                    </a:lnTo>
                    <a:lnTo>
                      <a:pt x="151" y="5966"/>
                    </a:lnTo>
                    <a:cubicBezTo>
                      <a:pt x="76" y="5966"/>
                      <a:pt x="1" y="6041"/>
                      <a:pt x="1" y="6116"/>
                    </a:cubicBezTo>
                    <a:cubicBezTo>
                      <a:pt x="1" y="6191"/>
                      <a:pt x="76" y="6267"/>
                      <a:pt x="151" y="6267"/>
                    </a:cubicBezTo>
                    <a:lnTo>
                      <a:pt x="6617" y="6191"/>
                    </a:lnTo>
                    <a:cubicBezTo>
                      <a:pt x="6692" y="6191"/>
                      <a:pt x="6742" y="6141"/>
                      <a:pt x="6742" y="6066"/>
                    </a:cubicBezTo>
                    <a:lnTo>
                      <a:pt x="6692" y="151"/>
                    </a:lnTo>
                    <a:cubicBezTo>
                      <a:pt x="6692" y="51"/>
                      <a:pt x="6642" y="1"/>
                      <a:pt x="65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3" name="Google Shape;603;g2e65e068aea_0_3371"/>
              <p:cNvSpPr/>
              <p:nvPr/>
            </p:nvSpPr>
            <p:spPr>
              <a:xfrm>
                <a:off x="2310925" y="2302650"/>
                <a:ext cx="102150" cy="107175"/>
              </a:xfrm>
              <a:custGeom>
                <a:avLst/>
                <a:gdLst/>
                <a:ahLst/>
                <a:cxnLst/>
                <a:rect l="l" t="t" r="r" b="b"/>
                <a:pathLst>
                  <a:path w="4086" h="4287" extrusionOk="0">
                    <a:moveTo>
                      <a:pt x="4035" y="1"/>
                    </a:moveTo>
                    <a:cubicBezTo>
                      <a:pt x="3334" y="1"/>
                      <a:pt x="2657" y="76"/>
                      <a:pt x="2030" y="201"/>
                    </a:cubicBezTo>
                    <a:cubicBezTo>
                      <a:pt x="928" y="1054"/>
                      <a:pt x="176" y="2532"/>
                      <a:pt x="0" y="4287"/>
                    </a:cubicBezTo>
                    <a:cubicBezTo>
                      <a:pt x="1153" y="4161"/>
                      <a:pt x="2557" y="4086"/>
                      <a:pt x="4086" y="4061"/>
                    </a:cubicBezTo>
                    <a:lnTo>
                      <a:pt x="40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4" name="Google Shape;604;g2e65e068aea_0_3371"/>
              <p:cNvSpPr/>
              <p:nvPr/>
            </p:nvSpPr>
            <p:spPr>
              <a:xfrm>
                <a:off x="2411800" y="2302550"/>
                <a:ext cx="103400" cy="105400"/>
              </a:xfrm>
              <a:custGeom>
                <a:avLst/>
                <a:gdLst/>
                <a:ahLst/>
                <a:cxnLst/>
                <a:rect l="l" t="t" r="r" b="b"/>
                <a:pathLst>
                  <a:path w="4136" h="4216" extrusionOk="0">
                    <a:moveTo>
                      <a:pt x="272" y="0"/>
                    </a:moveTo>
                    <a:cubicBezTo>
                      <a:pt x="182" y="0"/>
                      <a:pt x="91" y="2"/>
                      <a:pt x="0" y="5"/>
                    </a:cubicBezTo>
                    <a:lnTo>
                      <a:pt x="51" y="4065"/>
                    </a:lnTo>
                    <a:cubicBezTo>
                      <a:pt x="1554" y="4065"/>
                      <a:pt x="2958" y="4115"/>
                      <a:pt x="4136" y="4215"/>
                    </a:cubicBezTo>
                    <a:cubicBezTo>
                      <a:pt x="3935" y="2486"/>
                      <a:pt x="3133" y="1007"/>
                      <a:pt x="2030" y="180"/>
                    </a:cubicBezTo>
                    <a:cubicBezTo>
                      <a:pt x="1485" y="71"/>
                      <a:pt x="882" y="0"/>
                      <a:pt x="2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5" name="Google Shape;605;g2e65e068aea_0_3371"/>
              <p:cNvSpPr/>
              <p:nvPr/>
            </p:nvSpPr>
            <p:spPr>
              <a:xfrm>
                <a:off x="2339125" y="2666075"/>
                <a:ext cx="99025" cy="67700"/>
              </a:xfrm>
              <a:custGeom>
                <a:avLst/>
                <a:gdLst/>
                <a:ahLst/>
                <a:cxnLst/>
                <a:rect l="l" t="t" r="r" b="b"/>
                <a:pathLst>
                  <a:path w="3961" h="2708" extrusionOk="0">
                    <a:moveTo>
                      <a:pt x="3960" y="0"/>
                    </a:moveTo>
                    <a:lnTo>
                      <a:pt x="2456" y="25"/>
                    </a:lnTo>
                    <a:cubicBezTo>
                      <a:pt x="2431" y="426"/>
                      <a:pt x="2231" y="727"/>
                      <a:pt x="1980" y="727"/>
                    </a:cubicBezTo>
                    <a:cubicBezTo>
                      <a:pt x="1754" y="727"/>
                      <a:pt x="1529" y="426"/>
                      <a:pt x="1504" y="25"/>
                    </a:cubicBezTo>
                    <a:lnTo>
                      <a:pt x="0" y="50"/>
                    </a:lnTo>
                    <a:lnTo>
                      <a:pt x="0" y="1078"/>
                    </a:lnTo>
                    <a:lnTo>
                      <a:pt x="978" y="1078"/>
                    </a:lnTo>
                    <a:lnTo>
                      <a:pt x="978" y="2707"/>
                    </a:lnTo>
                    <a:lnTo>
                      <a:pt x="3008" y="2682"/>
                    </a:lnTo>
                    <a:lnTo>
                      <a:pt x="3008" y="1053"/>
                    </a:lnTo>
                    <a:lnTo>
                      <a:pt x="3960" y="1053"/>
                    </a:lnTo>
                    <a:lnTo>
                      <a:pt x="39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sp>
        <p:nvSpPr>
          <p:cNvPr id="606" name="Google Shape;606;g2e65e068aea_0_337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7" name="Google Shape;607;g2e65e068aea_0_3371"/>
          <p:cNvSpPr txBox="1">
            <a:spLocks noGrp="1"/>
          </p:cNvSpPr>
          <p:nvPr>
            <p:ph type="subTitle" idx="1"/>
          </p:nvPr>
        </p:nvSpPr>
        <p:spPr>
          <a:xfrm>
            <a:off x="1250135" y="3946504"/>
            <a:ext cx="2900400" cy="115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608" name="Google Shape;608;g2e65e068aea_0_3371"/>
          <p:cNvSpPr txBox="1">
            <a:spLocks noGrp="1"/>
          </p:cNvSpPr>
          <p:nvPr>
            <p:ph type="subTitle" idx="2"/>
          </p:nvPr>
        </p:nvSpPr>
        <p:spPr>
          <a:xfrm>
            <a:off x="4645763" y="3946504"/>
            <a:ext cx="2900400" cy="115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609" name="Google Shape;609;g2e65e068aea_0_3371"/>
          <p:cNvSpPr txBox="1">
            <a:spLocks noGrp="1"/>
          </p:cNvSpPr>
          <p:nvPr>
            <p:ph type="subTitle" idx="3"/>
          </p:nvPr>
        </p:nvSpPr>
        <p:spPr>
          <a:xfrm>
            <a:off x="8041399" y="3946504"/>
            <a:ext cx="2900400" cy="1159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610" name="Google Shape;610;g2e65e068aea_0_3371"/>
          <p:cNvSpPr txBox="1">
            <a:spLocks noGrp="1"/>
          </p:cNvSpPr>
          <p:nvPr>
            <p:ph type="subTitle" idx="4"/>
          </p:nvPr>
        </p:nvSpPr>
        <p:spPr>
          <a:xfrm>
            <a:off x="1250133" y="3344501"/>
            <a:ext cx="2900400" cy="70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ebas Neue"/>
              <a:buNone/>
              <a:defRPr sz="2667" b="1">
                <a:solidFill>
                  <a:schemeClr val="dk1"/>
                </a:solidFill>
                <a:latin typeface="Manrope"/>
                <a:ea typeface="Manrope"/>
                <a:cs typeface="Manrope"/>
                <a:sym typeface="Manrope"/>
              </a:defRPr>
            </a:lvl1pPr>
            <a:lvl2pPr lvl="1" algn="ctr">
              <a:lnSpc>
                <a:spcPct val="100000"/>
              </a:lnSpc>
              <a:spcBef>
                <a:spcPts val="2133"/>
              </a:spcBef>
              <a:spcAft>
                <a:spcPts val="0"/>
              </a:spcAft>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11" name="Google Shape;611;g2e65e068aea_0_3371"/>
          <p:cNvSpPr txBox="1">
            <a:spLocks noGrp="1"/>
          </p:cNvSpPr>
          <p:nvPr>
            <p:ph type="subTitle" idx="5"/>
          </p:nvPr>
        </p:nvSpPr>
        <p:spPr>
          <a:xfrm>
            <a:off x="4645767" y="3344501"/>
            <a:ext cx="2900400" cy="70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ebas Neue"/>
              <a:buNone/>
              <a:defRPr sz="2667" b="1">
                <a:solidFill>
                  <a:schemeClr val="dk1"/>
                </a:solidFill>
                <a:latin typeface="Manrope"/>
                <a:ea typeface="Manrope"/>
                <a:cs typeface="Manrope"/>
                <a:sym typeface="Manrope"/>
              </a:defRPr>
            </a:lvl1pPr>
            <a:lvl2pPr lvl="1" algn="ctr">
              <a:lnSpc>
                <a:spcPct val="100000"/>
              </a:lnSpc>
              <a:spcBef>
                <a:spcPts val="2133"/>
              </a:spcBef>
              <a:spcAft>
                <a:spcPts val="0"/>
              </a:spcAft>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0"/>
              </a:spcAft>
              <a:buSzPts val="2400"/>
              <a:buFont typeface="Bebas Neue"/>
              <a:buNone/>
              <a:defRPr sz="3200">
                <a:latin typeface="Bebas Neue"/>
                <a:ea typeface="Bebas Neue"/>
                <a:cs typeface="Bebas Neue"/>
                <a:sym typeface="Bebas Neue"/>
              </a:defRPr>
            </a:lvl9pPr>
          </a:lstStyle>
          <a:p>
            <a:endParaRPr/>
          </a:p>
        </p:txBody>
      </p:sp>
      <p:sp>
        <p:nvSpPr>
          <p:cNvPr id="612" name="Google Shape;612;g2e65e068aea_0_3371"/>
          <p:cNvSpPr txBox="1">
            <a:spLocks noGrp="1"/>
          </p:cNvSpPr>
          <p:nvPr>
            <p:ph type="subTitle" idx="6"/>
          </p:nvPr>
        </p:nvSpPr>
        <p:spPr>
          <a:xfrm>
            <a:off x="8041400" y="3344501"/>
            <a:ext cx="2900400" cy="703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ebas Neue"/>
              <a:buNone/>
              <a:defRPr sz="2667" b="1">
                <a:solidFill>
                  <a:schemeClr val="dk1"/>
                </a:solidFill>
                <a:latin typeface="Manrope"/>
                <a:ea typeface="Manrope"/>
                <a:cs typeface="Manrope"/>
                <a:sym typeface="Manrope"/>
              </a:defRPr>
            </a:lvl1pPr>
            <a:lvl2pPr lvl="1" algn="ctr">
              <a:lnSpc>
                <a:spcPct val="100000"/>
              </a:lnSpc>
              <a:spcBef>
                <a:spcPts val="2133"/>
              </a:spcBef>
              <a:spcAft>
                <a:spcPts val="0"/>
              </a:spcAft>
              <a:buSzPts val="2400"/>
              <a:buFont typeface="Bebas Neue"/>
              <a:buNone/>
              <a:defRPr sz="3200">
                <a:latin typeface="Bebas Neue"/>
                <a:ea typeface="Bebas Neue"/>
                <a:cs typeface="Bebas Neue"/>
                <a:sym typeface="Bebas Neue"/>
              </a:defRPr>
            </a:lvl2pPr>
            <a:lvl3pPr lvl="2" algn="ctr">
              <a:lnSpc>
                <a:spcPct val="100000"/>
              </a:lnSpc>
              <a:spcBef>
                <a:spcPts val="2133"/>
              </a:spcBef>
              <a:spcAft>
                <a:spcPts val="0"/>
              </a:spcAft>
              <a:buSzPts val="2400"/>
              <a:buFont typeface="Bebas Neue"/>
              <a:buNone/>
              <a:defRPr sz="3200">
                <a:latin typeface="Bebas Neue"/>
                <a:ea typeface="Bebas Neue"/>
                <a:cs typeface="Bebas Neue"/>
                <a:sym typeface="Bebas Neue"/>
              </a:defRPr>
            </a:lvl3pPr>
            <a:lvl4pPr lvl="3" algn="ctr">
              <a:lnSpc>
                <a:spcPct val="100000"/>
              </a:lnSpc>
              <a:spcBef>
                <a:spcPts val="2133"/>
              </a:spcBef>
              <a:spcAft>
                <a:spcPts val="0"/>
              </a:spcAft>
              <a:buSzPts val="2400"/>
              <a:buFont typeface="Bebas Neue"/>
              <a:buNone/>
              <a:defRPr sz="3200">
                <a:latin typeface="Bebas Neue"/>
                <a:ea typeface="Bebas Neue"/>
                <a:cs typeface="Bebas Neue"/>
                <a:sym typeface="Bebas Neue"/>
              </a:defRPr>
            </a:lvl4pPr>
            <a:lvl5pPr lvl="4" algn="ctr">
              <a:lnSpc>
                <a:spcPct val="100000"/>
              </a:lnSpc>
              <a:spcBef>
                <a:spcPts val="2133"/>
              </a:spcBef>
              <a:spcAft>
                <a:spcPts val="0"/>
              </a:spcAft>
              <a:buSzPts val="2400"/>
              <a:buFont typeface="Bebas Neue"/>
              <a:buNone/>
              <a:defRPr sz="3200">
                <a:latin typeface="Bebas Neue"/>
                <a:ea typeface="Bebas Neue"/>
                <a:cs typeface="Bebas Neue"/>
                <a:sym typeface="Bebas Neue"/>
              </a:defRPr>
            </a:lvl5pPr>
            <a:lvl6pPr lvl="5" algn="ctr">
              <a:lnSpc>
                <a:spcPct val="100000"/>
              </a:lnSpc>
              <a:spcBef>
                <a:spcPts val="2133"/>
              </a:spcBef>
              <a:spcAft>
                <a:spcPts val="0"/>
              </a:spcAft>
              <a:buSzPts val="2400"/>
              <a:buFont typeface="Bebas Neue"/>
              <a:buNone/>
              <a:defRPr sz="3200">
                <a:latin typeface="Bebas Neue"/>
                <a:ea typeface="Bebas Neue"/>
                <a:cs typeface="Bebas Neue"/>
                <a:sym typeface="Bebas Neue"/>
              </a:defRPr>
            </a:lvl6pPr>
            <a:lvl7pPr lvl="6" algn="ctr">
              <a:lnSpc>
                <a:spcPct val="100000"/>
              </a:lnSpc>
              <a:spcBef>
                <a:spcPts val="2133"/>
              </a:spcBef>
              <a:spcAft>
                <a:spcPts val="0"/>
              </a:spcAft>
              <a:buSzPts val="2400"/>
              <a:buFont typeface="Bebas Neue"/>
              <a:buNone/>
              <a:defRPr sz="3200">
                <a:latin typeface="Bebas Neue"/>
                <a:ea typeface="Bebas Neue"/>
                <a:cs typeface="Bebas Neue"/>
                <a:sym typeface="Bebas Neue"/>
              </a:defRPr>
            </a:lvl7pPr>
            <a:lvl8pPr lvl="7" algn="ctr">
              <a:lnSpc>
                <a:spcPct val="100000"/>
              </a:lnSpc>
              <a:spcBef>
                <a:spcPts val="2133"/>
              </a:spcBef>
              <a:spcAft>
                <a:spcPts val="0"/>
              </a:spcAft>
              <a:buSzPts val="2400"/>
              <a:buFont typeface="Bebas Neue"/>
              <a:buNone/>
              <a:defRPr sz="3200">
                <a:latin typeface="Bebas Neue"/>
                <a:ea typeface="Bebas Neue"/>
                <a:cs typeface="Bebas Neue"/>
                <a:sym typeface="Bebas Neue"/>
              </a:defRPr>
            </a:lvl8pPr>
            <a:lvl9pPr lvl="8" algn="ctr">
              <a:lnSpc>
                <a:spcPct val="100000"/>
              </a:lnSpc>
              <a:spcBef>
                <a:spcPts val="2133"/>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570683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3"/>
        <p:cNvGrpSpPr/>
        <p:nvPr/>
      </p:nvGrpSpPr>
      <p:grpSpPr>
        <a:xfrm>
          <a:off x="0" y="0"/>
          <a:ext cx="0" cy="0"/>
          <a:chOff x="0" y="0"/>
          <a:chExt cx="0" cy="0"/>
        </a:xfrm>
      </p:grpSpPr>
      <p:sp>
        <p:nvSpPr>
          <p:cNvPr id="614" name="Google Shape;614;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44690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15"/>
        <p:cNvGrpSpPr/>
        <p:nvPr/>
      </p:nvGrpSpPr>
      <p:grpSpPr>
        <a:xfrm>
          <a:off x="0" y="0"/>
          <a:ext cx="0" cy="0"/>
          <a:chOff x="0" y="0"/>
          <a:chExt cx="0" cy="0"/>
        </a:xfrm>
      </p:grpSpPr>
      <p:sp>
        <p:nvSpPr>
          <p:cNvPr id="616" name="Google Shape;616;p19"/>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617" name="Google Shape;617;p19"/>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618" name="Google Shape;61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43523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Template - Image">
  <p:cSld name="Template - Image">
    <p:bg>
      <p:bgPr>
        <a:solidFill>
          <a:schemeClr val="lt1"/>
        </a:solidFill>
        <a:effectLst/>
      </p:bgPr>
    </p:bg>
    <p:spTree>
      <p:nvGrpSpPr>
        <p:cNvPr id="1" name="Shape 619"/>
        <p:cNvGrpSpPr/>
        <p:nvPr/>
      </p:nvGrpSpPr>
      <p:grpSpPr>
        <a:xfrm>
          <a:off x="0" y="0"/>
          <a:ext cx="0" cy="0"/>
          <a:chOff x="0" y="0"/>
          <a:chExt cx="0" cy="0"/>
        </a:xfrm>
      </p:grpSpPr>
      <p:pic>
        <p:nvPicPr>
          <p:cNvPr id="620" name="Google Shape;620;gcd282f8bb2_0_105"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621" name="Google Shape;621;gcd282f8bb2_0_105"/>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622" name="Google Shape;622;gcd282f8bb2_0_105"/>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Calibri"/>
              <a:buNone/>
            </a:pPr>
            <a:endParaRPr sz="1867" b="0" i="0" u="none" strike="noStrike" cap="none">
              <a:solidFill>
                <a:srgbClr val="000000"/>
              </a:solidFill>
              <a:latin typeface="Calibri"/>
              <a:ea typeface="Calibri"/>
              <a:cs typeface="Calibri"/>
              <a:sym typeface="Calibri"/>
            </a:endParaRPr>
          </a:p>
        </p:txBody>
      </p:sp>
      <p:sp>
        <p:nvSpPr>
          <p:cNvPr id="623" name="Google Shape;623;gcd282f8bb2_0_105"/>
          <p:cNvSpPr>
            <a:spLocks noGrp="1"/>
          </p:cNvSpPr>
          <p:nvPr>
            <p:ph type="pic" idx="2"/>
          </p:nvPr>
        </p:nvSpPr>
        <p:spPr>
          <a:xfrm>
            <a:off x="899999" y="1727999"/>
            <a:ext cx="9540000" cy="4838400"/>
          </a:xfrm>
          <a:prstGeom prst="rect">
            <a:avLst/>
          </a:prstGeom>
          <a:noFill/>
          <a:ln>
            <a:noFill/>
          </a:ln>
        </p:spPr>
      </p:sp>
      <p:sp>
        <p:nvSpPr>
          <p:cNvPr id="624" name="Google Shape;624;gcd282f8bb2_0_105"/>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625" name="Google Shape;625;gcd282f8bb2_0_105"/>
          <p:cNvSpPr txBox="1">
            <a:spLocks noGrp="1"/>
          </p:cNvSpPr>
          <p:nvPr>
            <p:ph type="sldNum" idx="12"/>
          </p:nvPr>
        </p:nvSpPr>
        <p:spPr>
          <a:xfrm>
            <a:off x="5892800" y="6229458"/>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Calibri"/>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35196913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6_Slide">
  <p:cSld name="6_Slide">
    <p:spTree>
      <p:nvGrpSpPr>
        <p:cNvPr id="1" name="Shape 626"/>
        <p:cNvGrpSpPr/>
        <p:nvPr/>
      </p:nvGrpSpPr>
      <p:grpSpPr>
        <a:xfrm>
          <a:off x="0" y="0"/>
          <a:ext cx="0" cy="0"/>
          <a:chOff x="0" y="0"/>
          <a:chExt cx="0" cy="0"/>
        </a:xfrm>
      </p:grpSpPr>
      <p:sp>
        <p:nvSpPr>
          <p:cNvPr id="627" name="Google Shape;627;g2c5b4491bfd_0_1264"/>
          <p:cNvSpPr>
            <a:spLocks noGrp="1"/>
          </p:cNvSpPr>
          <p:nvPr>
            <p:ph type="pic" idx="2"/>
          </p:nvPr>
        </p:nvSpPr>
        <p:spPr>
          <a:xfrm>
            <a:off x="7106653" y="589548"/>
            <a:ext cx="2182000" cy="2406400"/>
          </a:xfrm>
          <a:prstGeom prst="rect">
            <a:avLst/>
          </a:prstGeom>
          <a:solidFill>
            <a:schemeClr val="lt1"/>
          </a:solidFill>
          <a:ln>
            <a:noFill/>
          </a:ln>
        </p:spPr>
      </p:sp>
      <p:sp>
        <p:nvSpPr>
          <p:cNvPr id="628" name="Google Shape;628;g2c5b4491bfd_0_1264"/>
          <p:cNvSpPr>
            <a:spLocks noGrp="1"/>
          </p:cNvSpPr>
          <p:nvPr>
            <p:ph type="pic" idx="3"/>
          </p:nvPr>
        </p:nvSpPr>
        <p:spPr>
          <a:xfrm>
            <a:off x="9630436" y="1022684"/>
            <a:ext cx="2182000" cy="2406400"/>
          </a:xfrm>
          <a:prstGeom prst="rect">
            <a:avLst/>
          </a:prstGeom>
          <a:solidFill>
            <a:schemeClr val="lt1"/>
          </a:solidFill>
          <a:ln>
            <a:noFill/>
          </a:ln>
        </p:spPr>
      </p:sp>
      <p:sp>
        <p:nvSpPr>
          <p:cNvPr id="629" name="Google Shape;629;g2c5b4491bfd_0_1264"/>
          <p:cNvSpPr>
            <a:spLocks noGrp="1"/>
          </p:cNvSpPr>
          <p:nvPr>
            <p:ph type="pic" idx="4"/>
          </p:nvPr>
        </p:nvSpPr>
        <p:spPr>
          <a:xfrm>
            <a:off x="9630437" y="4058653"/>
            <a:ext cx="2182000" cy="2406400"/>
          </a:xfrm>
          <a:prstGeom prst="rect">
            <a:avLst/>
          </a:prstGeom>
          <a:solidFill>
            <a:schemeClr val="lt1"/>
          </a:solidFill>
          <a:ln>
            <a:noFill/>
          </a:ln>
        </p:spPr>
      </p:sp>
      <p:sp>
        <p:nvSpPr>
          <p:cNvPr id="630" name="Google Shape;630;g2c5b4491bfd_0_1264"/>
          <p:cNvSpPr>
            <a:spLocks noGrp="1"/>
          </p:cNvSpPr>
          <p:nvPr>
            <p:ph type="pic" idx="5"/>
          </p:nvPr>
        </p:nvSpPr>
        <p:spPr>
          <a:xfrm>
            <a:off x="7106653" y="3585412"/>
            <a:ext cx="2182000" cy="2406400"/>
          </a:xfrm>
          <a:prstGeom prst="rect">
            <a:avLst/>
          </a:prstGeom>
          <a:solidFill>
            <a:schemeClr val="lt1"/>
          </a:solidFill>
          <a:ln>
            <a:noFill/>
          </a:ln>
        </p:spPr>
      </p:sp>
    </p:spTree>
    <p:extLst>
      <p:ext uri="{BB962C8B-B14F-4D97-AF65-F5344CB8AC3E}">
        <p14:creationId xmlns:p14="http://schemas.microsoft.com/office/powerpoint/2010/main" val="6144722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ntent Slide 12">
  <p:cSld name="Content Slide 12">
    <p:spTree>
      <p:nvGrpSpPr>
        <p:cNvPr id="1" name="Shape 631"/>
        <p:cNvGrpSpPr/>
        <p:nvPr/>
      </p:nvGrpSpPr>
      <p:grpSpPr>
        <a:xfrm>
          <a:off x="0" y="0"/>
          <a:ext cx="0" cy="0"/>
          <a:chOff x="0" y="0"/>
          <a:chExt cx="0" cy="0"/>
        </a:xfrm>
      </p:grpSpPr>
      <p:pic>
        <p:nvPicPr>
          <p:cNvPr id="632" name="Google Shape;632;g2a7f82e29ac_5_16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633" name="Google Shape;633;g2a7f82e29ac_5_16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634" name="Google Shape;634;g2a7f82e29ac_5_162"/>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635" name="Google Shape;635;g2a7f82e29ac_5_162"/>
          <p:cNvSpPr txBox="1">
            <a:spLocks noGrp="1"/>
          </p:cNvSpPr>
          <p:nvPr>
            <p:ph type="body" idx="1"/>
          </p:nvPr>
        </p:nvSpPr>
        <p:spPr>
          <a:xfrm>
            <a:off x="789559" y="1678900"/>
            <a:ext cx="4766800" cy="4502800"/>
          </a:xfrm>
          <a:prstGeom prst="rect">
            <a:avLst/>
          </a:prstGeom>
          <a:noFill/>
          <a:ln>
            <a:noFill/>
          </a:ln>
        </p:spPr>
        <p:txBody>
          <a:bodyPr spcFirstLastPara="1" wrap="square" lIns="91425" tIns="45700" rIns="91425" bIns="45700" anchor="t" anchorCtr="0">
            <a:noAutofit/>
          </a:bodyPr>
          <a:lstStyle>
            <a:lvl1pPr marL="609585" marR="0" lvl="0" indent="-304792" algn="l">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636" name="Google Shape;636;g2a7f82e29ac_5_162"/>
          <p:cNvSpPr txBox="1">
            <a:spLocks noGrp="1"/>
          </p:cNvSpPr>
          <p:nvPr>
            <p:ph type="title"/>
          </p:nvPr>
        </p:nvSpPr>
        <p:spPr>
          <a:xfrm>
            <a:off x="789559" y="829456"/>
            <a:ext cx="4766800" cy="5096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2906767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7"/>
        <p:cNvGrpSpPr/>
        <p:nvPr/>
      </p:nvGrpSpPr>
      <p:grpSpPr>
        <a:xfrm>
          <a:off x="0" y="0"/>
          <a:ext cx="0" cy="0"/>
          <a:chOff x="0" y="0"/>
          <a:chExt cx="0" cy="0"/>
        </a:xfrm>
      </p:grpSpPr>
      <p:sp>
        <p:nvSpPr>
          <p:cNvPr id="638" name="Google Shape;638;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9" name="Google Shape;639;p2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40" name="Google Shape;640;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27881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ontent Slide 14">
  <p:cSld name="Content Slide 14">
    <p:spTree>
      <p:nvGrpSpPr>
        <p:cNvPr id="1" name="Shape 641"/>
        <p:cNvGrpSpPr/>
        <p:nvPr/>
      </p:nvGrpSpPr>
      <p:grpSpPr>
        <a:xfrm>
          <a:off x="0" y="0"/>
          <a:ext cx="0" cy="0"/>
          <a:chOff x="0" y="0"/>
          <a:chExt cx="0" cy="0"/>
        </a:xfrm>
      </p:grpSpPr>
      <p:sp>
        <p:nvSpPr>
          <p:cNvPr id="642" name="Google Shape;642;p21"/>
          <p:cNvSpPr txBox="1">
            <a:spLocks noGrp="1"/>
          </p:cNvSpPr>
          <p:nvPr>
            <p:ph type="sldNum" idx="12"/>
          </p:nvPr>
        </p:nvSpPr>
        <p:spPr>
          <a:xfrm>
            <a:off x="11504245" y="6408285"/>
            <a:ext cx="431600" cy="208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643" name="Google Shape;643;p21"/>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644" name="Google Shape;644;p21"/>
          <p:cNvSpPr txBox="1">
            <a:spLocks noGrp="1"/>
          </p:cNvSpPr>
          <p:nvPr>
            <p:ph type="title"/>
          </p:nvPr>
        </p:nvSpPr>
        <p:spPr>
          <a:xfrm>
            <a:off x="789559" y="829457"/>
            <a:ext cx="9433600" cy="5096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262626"/>
              </a:buClr>
              <a:buSzPts val="3000"/>
              <a:buFont typeface="Arial"/>
              <a:buNone/>
              <a:defRPr sz="5333" b="1" i="0" u="none" strike="noStrike" cap="none" baseline="30000">
                <a:solidFill>
                  <a:srgbClr val="262626"/>
                </a:solidFill>
                <a:latin typeface="Arial"/>
                <a:ea typeface="Arial"/>
                <a:cs typeface="Arial"/>
                <a:sym typeface="Arial"/>
              </a:defRPr>
            </a:lvl1pPr>
            <a:lvl2pPr marR="0" lvl="1"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9pPr>
          </a:lstStyle>
          <a:p>
            <a:endParaRPr/>
          </a:p>
        </p:txBody>
      </p:sp>
      <p:sp>
        <p:nvSpPr>
          <p:cNvPr id="645" name="Google Shape;645;p21"/>
          <p:cNvSpPr>
            <a:spLocks noGrp="1"/>
          </p:cNvSpPr>
          <p:nvPr>
            <p:ph type="pic" idx="2"/>
          </p:nvPr>
        </p:nvSpPr>
        <p:spPr>
          <a:xfrm>
            <a:off x="789560" y="1678899"/>
            <a:ext cx="10502400" cy="4501600"/>
          </a:xfrm>
          <a:prstGeom prst="rect">
            <a:avLst/>
          </a:prstGeom>
          <a:noFill/>
          <a:ln>
            <a:noFill/>
          </a:ln>
        </p:spPr>
      </p:sp>
    </p:spTree>
    <p:extLst>
      <p:ext uri="{BB962C8B-B14F-4D97-AF65-F5344CB8AC3E}">
        <p14:creationId xmlns:p14="http://schemas.microsoft.com/office/powerpoint/2010/main" val="9481590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ntent Slide 01">
  <p:cSld name="Content Slide 01">
    <p:spTree>
      <p:nvGrpSpPr>
        <p:cNvPr id="1" name="Shape 646"/>
        <p:cNvGrpSpPr/>
        <p:nvPr/>
      </p:nvGrpSpPr>
      <p:grpSpPr>
        <a:xfrm>
          <a:off x="0" y="0"/>
          <a:ext cx="0" cy="0"/>
          <a:chOff x="0" y="0"/>
          <a:chExt cx="0" cy="0"/>
        </a:xfrm>
      </p:grpSpPr>
      <p:cxnSp>
        <p:nvCxnSpPr>
          <p:cNvPr id="647" name="Google Shape;647;p22"/>
          <p:cNvCxnSpPr/>
          <p:nvPr/>
        </p:nvCxnSpPr>
        <p:spPr>
          <a:xfrm flipH="1">
            <a:off x="880521" y="0"/>
            <a:ext cx="1971200" cy="6858000"/>
          </a:xfrm>
          <a:prstGeom prst="straightConnector1">
            <a:avLst/>
          </a:prstGeom>
          <a:noFill/>
          <a:ln w="12700" cap="flat" cmpd="sng">
            <a:solidFill>
              <a:srgbClr val="FF9922"/>
            </a:solidFill>
            <a:prstDash val="solid"/>
            <a:miter lim="400000"/>
            <a:headEnd type="none" w="sm" len="sm"/>
            <a:tailEnd type="none" w="sm" len="sm"/>
          </a:ln>
        </p:spPr>
      </p:cxnSp>
      <p:sp>
        <p:nvSpPr>
          <p:cNvPr id="648" name="Google Shape;648;p22"/>
          <p:cNvSpPr/>
          <p:nvPr/>
        </p:nvSpPr>
        <p:spPr>
          <a:xfrm>
            <a:off x="799555" y="1469036"/>
            <a:ext cx="9433600" cy="4949200"/>
          </a:xfrm>
          <a:prstGeom prst="rect">
            <a:avLst/>
          </a:prstGeom>
          <a:solidFill>
            <a:schemeClr val="lt1"/>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24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649" name="Google Shape;649;p22"/>
          <p:cNvSpPr txBox="1">
            <a:spLocks noGrp="1"/>
          </p:cNvSpPr>
          <p:nvPr>
            <p:ph type="sldNum" idx="12"/>
          </p:nvPr>
        </p:nvSpPr>
        <p:spPr>
          <a:xfrm>
            <a:off x="11504245" y="6408285"/>
            <a:ext cx="431600" cy="2088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650" name="Google Shape;650;p22"/>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651" name="Google Shape;651;p22"/>
          <p:cNvSpPr txBox="1">
            <a:spLocks noGrp="1"/>
          </p:cNvSpPr>
          <p:nvPr>
            <p:ph type="title"/>
          </p:nvPr>
        </p:nvSpPr>
        <p:spPr>
          <a:xfrm>
            <a:off x="789559" y="829457"/>
            <a:ext cx="9433600" cy="5096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262626"/>
              </a:buClr>
              <a:buSzPts val="3000"/>
              <a:buFont typeface="Arial"/>
              <a:buNone/>
              <a:defRPr sz="5333" b="1" i="0" u="none" strike="noStrike" cap="none" baseline="30000">
                <a:solidFill>
                  <a:srgbClr val="262626"/>
                </a:solidFill>
                <a:latin typeface="Arial"/>
                <a:ea typeface="Arial"/>
                <a:cs typeface="Arial"/>
                <a:sym typeface="Arial"/>
              </a:defRPr>
            </a:lvl1pPr>
            <a:lvl2pPr marR="0" lvl="1"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2pPr>
            <a:lvl3pPr marR="0" lvl="2"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3pPr>
            <a:lvl4pPr marR="0" lvl="3"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4pPr>
            <a:lvl5pPr marR="0" lvl="4"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5pPr>
            <a:lvl6pPr marR="0" lvl="5"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6pPr>
            <a:lvl7pPr marR="0" lvl="6"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7pPr>
            <a:lvl8pPr marR="0" lvl="7"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8pPr>
            <a:lvl9pPr marR="0" lvl="8" algn="l">
              <a:lnSpc>
                <a:spcPct val="100000"/>
              </a:lnSpc>
              <a:spcBef>
                <a:spcPts val="0"/>
              </a:spcBef>
              <a:spcAft>
                <a:spcPts val="0"/>
              </a:spcAft>
              <a:buClr>
                <a:srgbClr val="000000"/>
              </a:buClr>
              <a:buSzPts val="1700"/>
              <a:buFont typeface="Helvetica Neue"/>
              <a:buNone/>
              <a:defRPr sz="3067" b="1" i="0" u="none" strike="noStrike" cap="none">
                <a:solidFill>
                  <a:srgbClr val="000000"/>
                </a:solidFill>
                <a:latin typeface="Helvetica Neue"/>
                <a:ea typeface="Helvetica Neue"/>
                <a:cs typeface="Helvetica Neue"/>
                <a:sym typeface="Helvetica Neue"/>
              </a:defRPr>
            </a:lvl9pPr>
          </a:lstStyle>
          <a:p>
            <a:endParaRPr/>
          </a:p>
        </p:txBody>
      </p:sp>
      <p:sp>
        <p:nvSpPr>
          <p:cNvPr id="652" name="Google Shape;652;p22"/>
          <p:cNvSpPr txBox="1">
            <a:spLocks noGrp="1"/>
          </p:cNvSpPr>
          <p:nvPr>
            <p:ph type="body" idx="1"/>
          </p:nvPr>
        </p:nvSpPr>
        <p:spPr>
          <a:xfrm>
            <a:off x="789559" y="1678900"/>
            <a:ext cx="10602800" cy="4502800"/>
          </a:xfrm>
          <a:prstGeom prst="rect">
            <a:avLst/>
          </a:prstGeom>
          <a:noFill/>
          <a:ln>
            <a:noFill/>
          </a:ln>
        </p:spPr>
        <p:txBody>
          <a:bodyPr spcFirstLastPara="1" wrap="square" lIns="68575" tIns="34275" rIns="68575" bIns="34275" anchor="t" anchorCtr="0">
            <a:noAutofit/>
          </a:bodyPr>
          <a:lstStyle>
            <a:lvl1pPr marL="609585" marR="0" lvl="0" indent="-423323" algn="l">
              <a:lnSpc>
                <a:spcPct val="150000"/>
              </a:lnSpc>
              <a:spcBef>
                <a:spcPts val="0"/>
              </a:spcBef>
              <a:spcAft>
                <a:spcPts val="0"/>
              </a:spcAft>
              <a:buClr>
                <a:srgbClr val="7F7F7F"/>
              </a:buClr>
              <a:buSzPts val="1400"/>
              <a:buFont typeface="Arial"/>
              <a:buChar char="•"/>
              <a:defRPr sz="1600" b="0" i="0" u="none" strike="noStrike" cap="none">
                <a:solidFill>
                  <a:srgbClr val="7F7F7F"/>
                </a:solidFill>
                <a:latin typeface="Arial"/>
                <a:ea typeface="Arial"/>
                <a:cs typeface="Arial"/>
                <a:sym typeface="Arial"/>
              </a:defRPr>
            </a:lvl1pPr>
            <a:lvl2pPr marL="1219170" marR="0" lvl="1"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2pPr>
            <a:lvl3pPr marL="1828754" marR="0" lvl="2"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3pPr>
            <a:lvl4pPr marL="2438339" marR="0" lvl="3"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4pPr>
            <a:lvl5pPr marL="3047924" marR="0" lvl="4" indent="-304792" algn="l">
              <a:lnSpc>
                <a:spcPct val="150000"/>
              </a:lnSpc>
              <a:spcBef>
                <a:spcPts val="0"/>
              </a:spcBef>
              <a:spcAft>
                <a:spcPts val="0"/>
              </a:spcAft>
              <a:buClr>
                <a:srgbClr val="53585F"/>
              </a:buClr>
              <a:buSzPts val="600"/>
              <a:buFont typeface="Arial"/>
              <a:buNone/>
              <a:defRPr sz="1067" b="0" i="0" u="none" strike="noStrike" cap="none">
                <a:solidFill>
                  <a:srgbClr val="53585F"/>
                </a:solidFill>
                <a:latin typeface="Arial"/>
                <a:ea typeface="Arial"/>
                <a:cs typeface="Arial"/>
                <a:sym typeface="Arial"/>
              </a:defRPr>
            </a:lvl5pPr>
            <a:lvl6pPr marL="3657509" marR="0" lvl="5"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6pPr>
            <a:lvl7pPr marL="4267093" marR="0" lvl="6"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7pPr>
            <a:lvl8pPr marL="4876678" marR="0" lvl="7"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8pPr>
            <a:lvl9pPr marL="5486263" marR="0" lvl="8" indent="-304792" algn="l">
              <a:lnSpc>
                <a:spcPct val="150000"/>
              </a:lnSpc>
              <a:spcBef>
                <a:spcPts val="0"/>
              </a:spcBef>
              <a:spcAft>
                <a:spcPts val="0"/>
              </a:spcAft>
              <a:buClr>
                <a:srgbClr val="53585F"/>
              </a:buClr>
              <a:buSzPts val="600"/>
              <a:buFont typeface="Helvetica Neue"/>
              <a:buNone/>
              <a:defRPr sz="1067"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7876350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3"/>
        <p:cNvGrpSpPr/>
        <p:nvPr/>
      </p:nvGrpSpPr>
      <p:grpSpPr>
        <a:xfrm>
          <a:off x="0" y="0"/>
          <a:ext cx="0" cy="0"/>
          <a:chOff x="0" y="0"/>
          <a:chExt cx="0" cy="0"/>
        </a:xfrm>
      </p:grpSpPr>
      <p:cxnSp>
        <p:nvCxnSpPr>
          <p:cNvPr id="654" name="Google Shape;654;p23"/>
          <p:cNvCxnSpPr/>
          <p:nvPr/>
        </p:nvCxnSpPr>
        <p:spPr>
          <a:xfrm>
            <a:off x="386959" y="990600"/>
            <a:ext cx="10061600" cy="0"/>
          </a:xfrm>
          <a:prstGeom prst="straightConnector1">
            <a:avLst/>
          </a:prstGeom>
          <a:noFill/>
          <a:ln w="9525" cap="flat" cmpd="sng">
            <a:solidFill>
              <a:srgbClr val="D0CECE"/>
            </a:solidFill>
            <a:prstDash val="solid"/>
            <a:miter lim="800000"/>
            <a:headEnd type="none" w="sm" len="sm"/>
            <a:tailEnd type="none" w="sm" len="sm"/>
          </a:ln>
        </p:spPr>
      </p:cxnSp>
      <p:sp>
        <p:nvSpPr>
          <p:cNvPr id="655" name="Google Shape;655;p23"/>
          <p:cNvSpPr/>
          <p:nvPr/>
        </p:nvSpPr>
        <p:spPr>
          <a:xfrm>
            <a:off x="0"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56" name="Google Shape;656;p23"/>
          <p:cNvSpPr/>
          <p:nvPr/>
        </p:nvSpPr>
        <p:spPr>
          <a:xfrm>
            <a:off x="2089668" y="1"/>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57" name="Google Shape;657;p23"/>
          <p:cNvSpPr/>
          <p:nvPr/>
        </p:nvSpPr>
        <p:spPr>
          <a:xfrm>
            <a:off x="4179337"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58" name="Google Shape;658;p23"/>
          <p:cNvSpPr/>
          <p:nvPr/>
        </p:nvSpPr>
        <p:spPr>
          <a:xfrm>
            <a:off x="6269004" y="1"/>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59" name="Google Shape;659;p23"/>
          <p:cNvSpPr/>
          <p:nvPr/>
        </p:nvSpPr>
        <p:spPr>
          <a:xfrm>
            <a:off x="8358673" y="1"/>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60" name="Google Shape;660;p23"/>
          <p:cNvSpPr/>
          <p:nvPr/>
        </p:nvSpPr>
        <p:spPr>
          <a:xfrm>
            <a:off x="10448343" y="1"/>
            <a:ext cx="1743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661" name="Google Shape;661;p23" descr="unfpa-logo-1024x480.jpg"/>
          <p:cNvPicPr preferRelativeResize="0"/>
          <p:nvPr/>
        </p:nvPicPr>
        <p:blipFill rotWithShape="1">
          <a:blip r:embed="rId2">
            <a:alphaModFix/>
          </a:blip>
          <a:srcRect/>
          <a:stretch/>
        </p:blipFill>
        <p:spPr>
          <a:xfrm>
            <a:off x="10700395" y="264893"/>
            <a:ext cx="1304925" cy="589915"/>
          </a:xfrm>
          <a:prstGeom prst="rect">
            <a:avLst/>
          </a:prstGeom>
          <a:noFill/>
          <a:ln>
            <a:noFill/>
          </a:ln>
        </p:spPr>
      </p:pic>
      <p:sp>
        <p:nvSpPr>
          <p:cNvPr id="662" name="Google Shape;662;p23"/>
          <p:cNvSpPr/>
          <p:nvPr/>
        </p:nvSpPr>
        <p:spPr>
          <a:xfrm>
            <a:off x="0"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63" name="Google Shape;663;p23"/>
          <p:cNvSpPr/>
          <p:nvPr/>
        </p:nvSpPr>
        <p:spPr>
          <a:xfrm>
            <a:off x="2089668" y="6803253"/>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64" name="Google Shape;664;p23"/>
          <p:cNvSpPr/>
          <p:nvPr/>
        </p:nvSpPr>
        <p:spPr>
          <a:xfrm>
            <a:off x="4179337"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65" name="Google Shape;665;p23"/>
          <p:cNvSpPr/>
          <p:nvPr/>
        </p:nvSpPr>
        <p:spPr>
          <a:xfrm>
            <a:off x="6269004" y="6803253"/>
            <a:ext cx="2089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66" name="Google Shape;666;p23"/>
          <p:cNvSpPr/>
          <p:nvPr/>
        </p:nvSpPr>
        <p:spPr>
          <a:xfrm>
            <a:off x="8358673" y="6803253"/>
            <a:ext cx="2089600" cy="45600"/>
          </a:xfrm>
          <a:prstGeom prst="rect">
            <a:avLst/>
          </a:prstGeom>
          <a:solidFill>
            <a:srgbClr val="FFC000"/>
          </a:solidFill>
          <a:ln w="12700" cap="flat" cmpd="sng">
            <a:solidFill>
              <a:srgbClr val="FFC000"/>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C000"/>
              </a:solidFill>
              <a:latin typeface="Arial"/>
              <a:ea typeface="Arial"/>
              <a:cs typeface="Arial"/>
              <a:sym typeface="Arial"/>
            </a:endParaRPr>
          </a:p>
        </p:txBody>
      </p:sp>
      <p:sp>
        <p:nvSpPr>
          <p:cNvPr id="667" name="Google Shape;667;p23"/>
          <p:cNvSpPr/>
          <p:nvPr/>
        </p:nvSpPr>
        <p:spPr>
          <a:xfrm>
            <a:off x="10448343" y="6803253"/>
            <a:ext cx="1743600" cy="45600"/>
          </a:xfrm>
          <a:prstGeom prst="rect">
            <a:avLst/>
          </a:prstGeom>
          <a:solidFill>
            <a:srgbClr val="FEE599"/>
          </a:solidFill>
          <a:ln w="12700" cap="flat" cmpd="sng">
            <a:solidFill>
              <a:srgbClr val="FEE599"/>
            </a:solidFill>
            <a:prstDash val="solid"/>
            <a:miter lim="800000"/>
            <a:headEnd type="none" w="sm" len="sm"/>
            <a:tailEnd type="none" w="sm" len="sm"/>
          </a:ln>
        </p:spPr>
        <p:txBody>
          <a:bodyPr spcFirstLastPara="1" wrap="square" lIns="93033" tIns="46500" rIns="93033" bIns="465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68" name="Google Shape;668;p23"/>
          <p:cNvSpPr txBox="1">
            <a:spLocks noGrp="1"/>
          </p:cNvSpPr>
          <p:nvPr>
            <p:ph type="body" idx="1"/>
          </p:nvPr>
        </p:nvSpPr>
        <p:spPr>
          <a:xfrm>
            <a:off x="386957" y="990600"/>
            <a:ext cx="5610400" cy="1053200"/>
          </a:xfrm>
          <a:prstGeom prst="rect">
            <a:avLst/>
          </a:prstGeom>
          <a:noFill/>
          <a:ln>
            <a:noFill/>
          </a:ln>
        </p:spPr>
        <p:txBody>
          <a:bodyPr spcFirstLastPara="1" wrap="square" lIns="69775" tIns="34875" rIns="69775" bIns="34875" anchor="b" anchorCtr="0">
            <a:noAutofit/>
          </a:bodyPr>
          <a:lstStyle>
            <a:lvl1pPr marL="609585" lvl="0" indent="-304792" algn="l">
              <a:lnSpc>
                <a:spcPct val="90000"/>
              </a:lnSpc>
              <a:spcBef>
                <a:spcPts val="933"/>
              </a:spcBef>
              <a:spcAft>
                <a:spcPts val="0"/>
              </a:spcAft>
              <a:buClr>
                <a:srgbClr val="595959"/>
              </a:buClr>
              <a:buSzPts val="1800"/>
              <a:buNone/>
              <a:defRPr sz="2400" b="1"/>
            </a:lvl1pPr>
            <a:lvl2pPr marL="1219170" lvl="1" indent="-304792" algn="l">
              <a:lnSpc>
                <a:spcPct val="90000"/>
              </a:lnSpc>
              <a:spcBef>
                <a:spcPts val="2133"/>
              </a:spcBef>
              <a:spcAft>
                <a:spcPts val="0"/>
              </a:spcAft>
              <a:buClr>
                <a:srgbClr val="595959"/>
              </a:buClr>
              <a:buSzPts val="1500"/>
              <a:buNone/>
              <a:defRPr sz="2000" b="1"/>
            </a:lvl2pPr>
            <a:lvl3pPr marL="1828754" lvl="2" indent="-304792" algn="l">
              <a:lnSpc>
                <a:spcPct val="90000"/>
              </a:lnSpc>
              <a:spcBef>
                <a:spcPts val="2133"/>
              </a:spcBef>
              <a:spcAft>
                <a:spcPts val="0"/>
              </a:spcAft>
              <a:buClr>
                <a:srgbClr val="595959"/>
              </a:buClr>
              <a:buSzPts val="1300"/>
              <a:buNone/>
              <a:defRPr sz="1733" b="1"/>
            </a:lvl3pPr>
            <a:lvl4pPr marL="2438339" lvl="3" indent="-304792" algn="l">
              <a:lnSpc>
                <a:spcPct val="90000"/>
              </a:lnSpc>
              <a:spcBef>
                <a:spcPts val="2133"/>
              </a:spcBef>
              <a:spcAft>
                <a:spcPts val="0"/>
              </a:spcAft>
              <a:buClr>
                <a:srgbClr val="595959"/>
              </a:buClr>
              <a:buSzPts val="1200"/>
              <a:buNone/>
              <a:defRPr sz="1600" b="1"/>
            </a:lvl4pPr>
            <a:lvl5pPr marL="3047924" lvl="4" indent="-304792" algn="l">
              <a:lnSpc>
                <a:spcPct val="90000"/>
              </a:lnSpc>
              <a:spcBef>
                <a:spcPts val="2133"/>
              </a:spcBef>
              <a:spcAft>
                <a:spcPts val="0"/>
              </a:spcAft>
              <a:buClr>
                <a:srgbClr val="595959"/>
              </a:buClr>
              <a:buSzPts val="1200"/>
              <a:buNone/>
              <a:defRPr sz="1600" b="1"/>
            </a:lvl5pPr>
            <a:lvl6pPr marL="3657509" lvl="5" indent="-304792" algn="l">
              <a:lnSpc>
                <a:spcPct val="90000"/>
              </a:lnSpc>
              <a:spcBef>
                <a:spcPts val="2133"/>
              </a:spcBef>
              <a:spcAft>
                <a:spcPts val="0"/>
              </a:spcAft>
              <a:buClr>
                <a:schemeClr val="dk1"/>
              </a:buClr>
              <a:buSzPts val="1200"/>
              <a:buNone/>
              <a:defRPr sz="1600" b="1"/>
            </a:lvl6pPr>
            <a:lvl7pPr marL="4267093" lvl="6" indent="-304792" algn="l">
              <a:lnSpc>
                <a:spcPct val="90000"/>
              </a:lnSpc>
              <a:spcBef>
                <a:spcPts val="2133"/>
              </a:spcBef>
              <a:spcAft>
                <a:spcPts val="0"/>
              </a:spcAft>
              <a:buClr>
                <a:schemeClr val="dk1"/>
              </a:buClr>
              <a:buSzPts val="1200"/>
              <a:buNone/>
              <a:defRPr sz="1600" b="1"/>
            </a:lvl7pPr>
            <a:lvl8pPr marL="4876678" lvl="7" indent="-304792" algn="l">
              <a:lnSpc>
                <a:spcPct val="90000"/>
              </a:lnSpc>
              <a:spcBef>
                <a:spcPts val="2133"/>
              </a:spcBef>
              <a:spcAft>
                <a:spcPts val="0"/>
              </a:spcAft>
              <a:buClr>
                <a:schemeClr val="dk1"/>
              </a:buClr>
              <a:buSzPts val="1200"/>
              <a:buNone/>
              <a:defRPr sz="1600" b="1"/>
            </a:lvl8pPr>
            <a:lvl9pPr marL="5486263" lvl="8" indent="-304792" algn="l">
              <a:lnSpc>
                <a:spcPct val="90000"/>
              </a:lnSpc>
              <a:spcBef>
                <a:spcPts val="2133"/>
              </a:spcBef>
              <a:spcAft>
                <a:spcPts val="2133"/>
              </a:spcAft>
              <a:buClr>
                <a:schemeClr val="dk1"/>
              </a:buClr>
              <a:buSzPts val="1200"/>
              <a:buNone/>
              <a:defRPr sz="1600" b="1"/>
            </a:lvl9pPr>
          </a:lstStyle>
          <a:p>
            <a:endParaRPr/>
          </a:p>
        </p:txBody>
      </p:sp>
      <p:sp>
        <p:nvSpPr>
          <p:cNvPr id="669" name="Google Shape;669;p23"/>
          <p:cNvSpPr txBox="1">
            <a:spLocks noGrp="1"/>
          </p:cNvSpPr>
          <p:nvPr>
            <p:ph type="body" idx="2"/>
          </p:nvPr>
        </p:nvSpPr>
        <p:spPr>
          <a:xfrm>
            <a:off x="386957" y="2194852"/>
            <a:ext cx="5610400" cy="4282000"/>
          </a:xfrm>
          <a:prstGeom prst="rect">
            <a:avLst/>
          </a:prstGeom>
          <a:noFill/>
          <a:ln>
            <a:noFill/>
          </a:ln>
        </p:spPr>
        <p:txBody>
          <a:bodyPr spcFirstLastPara="1" wrap="square" lIns="69775" tIns="34875" rIns="69775" bIns="34875" anchor="t" anchorCtr="0">
            <a:noAutofit/>
          </a:bodyPr>
          <a:lstStyle>
            <a:lvl1pPr marL="609585" lvl="0" indent="-423323" algn="l">
              <a:lnSpc>
                <a:spcPct val="90000"/>
              </a:lnSpc>
              <a:spcBef>
                <a:spcPts val="933"/>
              </a:spcBef>
              <a:spcAft>
                <a:spcPts val="0"/>
              </a:spcAft>
              <a:buClr>
                <a:srgbClr val="595959"/>
              </a:buClr>
              <a:buSzPts val="1400"/>
              <a:buChar char="●"/>
              <a:defRPr/>
            </a:lvl1pPr>
            <a:lvl2pPr marL="1219170" lvl="1" indent="-423323" algn="l">
              <a:lnSpc>
                <a:spcPct val="90000"/>
              </a:lnSpc>
              <a:spcBef>
                <a:spcPts val="2133"/>
              </a:spcBef>
              <a:spcAft>
                <a:spcPts val="0"/>
              </a:spcAft>
              <a:buClr>
                <a:srgbClr val="595959"/>
              </a:buClr>
              <a:buSzPts val="1400"/>
              <a:buChar char="○"/>
              <a:defRPr/>
            </a:lvl2pPr>
            <a:lvl3pPr marL="1828754" lvl="2" indent="-423323" algn="l">
              <a:lnSpc>
                <a:spcPct val="90000"/>
              </a:lnSpc>
              <a:spcBef>
                <a:spcPts val="2133"/>
              </a:spcBef>
              <a:spcAft>
                <a:spcPts val="0"/>
              </a:spcAft>
              <a:buClr>
                <a:srgbClr val="595959"/>
              </a:buClr>
              <a:buSzPts val="1400"/>
              <a:buChar char="■"/>
              <a:defRPr/>
            </a:lvl3pPr>
            <a:lvl4pPr marL="2438339" lvl="3" indent="-423323" algn="l">
              <a:lnSpc>
                <a:spcPct val="90000"/>
              </a:lnSpc>
              <a:spcBef>
                <a:spcPts val="2133"/>
              </a:spcBef>
              <a:spcAft>
                <a:spcPts val="0"/>
              </a:spcAft>
              <a:buClr>
                <a:srgbClr val="595959"/>
              </a:buClr>
              <a:buSzPts val="1400"/>
              <a:buChar char="●"/>
              <a:defRPr/>
            </a:lvl4pPr>
            <a:lvl5pPr marL="3047924" lvl="4" indent="-423323" algn="l">
              <a:lnSpc>
                <a:spcPct val="90000"/>
              </a:lnSpc>
              <a:spcBef>
                <a:spcPts val="2133"/>
              </a:spcBef>
              <a:spcAft>
                <a:spcPts val="0"/>
              </a:spcAft>
              <a:buClr>
                <a:srgbClr val="595959"/>
              </a:buClr>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a:p>
        </p:txBody>
      </p:sp>
      <p:sp>
        <p:nvSpPr>
          <p:cNvPr id="670" name="Google Shape;670;p23"/>
          <p:cNvSpPr txBox="1">
            <a:spLocks noGrp="1"/>
          </p:cNvSpPr>
          <p:nvPr>
            <p:ph type="title"/>
          </p:nvPr>
        </p:nvSpPr>
        <p:spPr>
          <a:xfrm>
            <a:off x="386957" y="348520"/>
            <a:ext cx="10888400" cy="489600"/>
          </a:xfrm>
          <a:prstGeom prst="rect">
            <a:avLst/>
          </a:prstGeom>
          <a:noFill/>
          <a:ln>
            <a:noFill/>
          </a:ln>
        </p:spPr>
        <p:txBody>
          <a:bodyPr spcFirstLastPara="1" wrap="square" lIns="69775" tIns="34875" rIns="69775" bIns="34875" anchor="ctr" anchorCtr="0">
            <a:noAutofit/>
          </a:bodyPr>
          <a:lstStyle>
            <a:lvl1pPr lvl="0" algn="l">
              <a:lnSpc>
                <a:spcPct val="90000"/>
              </a:lnSpc>
              <a:spcBef>
                <a:spcPts val="0"/>
              </a:spcBef>
              <a:spcAft>
                <a:spcPts val="0"/>
              </a:spcAft>
              <a:buClr>
                <a:srgbClr val="595959"/>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1" name="Google Shape;671;p23"/>
          <p:cNvSpPr txBox="1">
            <a:spLocks noGrp="1"/>
          </p:cNvSpPr>
          <p:nvPr>
            <p:ph type="body" idx="3"/>
          </p:nvPr>
        </p:nvSpPr>
        <p:spPr>
          <a:xfrm>
            <a:off x="6174213" y="990600"/>
            <a:ext cx="5610400" cy="1053200"/>
          </a:xfrm>
          <a:prstGeom prst="rect">
            <a:avLst/>
          </a:prstGeom>
          <a:noFill/>
          <a:ln>
            <a:noFill/>
          </a:ln>
        </p:spPr>
        <p:txBody>
          <a:bodyPr spcFirstLastPara="1" wrap="square" lIns="69775" tIns="34875" rIns="69775" bIns="34875" anchor="b" anchorCtr="0">
            <a:noAutofit/>
          </a:bodyPr>
          <a:lstStyle>
            <a:lvl1pPr marL="609585" lvl="0" indent="-304792" algn="l">
              <a:lnSpc>
                <a:spcPct val="90000"/>
              </a:lnSpc>
              <a:spcBef>
                <a:spcPts val="933"/>
              </a:spcBef>
              <a:spcAft>
                <a:spcPts val="0"/>
              </a:spcAft>
              <a:buClr>
                <a:srgbClr val="595959"/>
              </a:buClr>
              <a:buSzPts val="1800"/>
              <a:buNone/>
              <a:defRPr sz="2400" b="1"/>
            </a:lvl1pPr>
            <a:lvl2pPr marL="1219170" lvl="1" indent="-304792" algn="l">
              <a:lnSpc>
                <a:spcPct val="90000"/>
              </a:lnSpc>
              <a:spcBef>
                <a:spcPts val="2133"/>
              </a:spcBef>
              <a:spcAft>
                <a:spcPts val="0"/>
              </a:spcAft>
              <a:buClr>
                <a:srgbClr val="595959"/>
              </a:buClr>
              <a:buSzPts val="1500"/>
              <a:buNone/>
              <a:defRPr sz="2000" b="1"/>
            </a:lvl2pPr>
            <a:lvl3pPr marL="1828754" lvl="2" indent="-304792" algn="l">
              <a:lnSpc>
                <a:spcPct val="90000"/>
              </a:lnSpc>
              <a:spcBef>
                <a:spcPts val="2133"/>
              </a:spcBef>
              <a:spcAft>
                <a:spcPts val="0"/>
              </a:spcAft>
              <a:buClr>
                <a:srgbClr val="595959"/>
              </a:buClr>
              <a:buSzPts val="1300"/>
              <a:buNone/>
              <a:defRPr sz="1733" b="1"/>
            </a:lvl3pPr>
            <a:lvl4pPr marL="2438339" lvl="3" indent="-304792" algn="l">
              <a:lnSpc>
                <a:spcPct val="90000"/>
              </a:lnSpc>
              <a:spcBef>
                <a:spcPts val="2133"/>
              </a:spcBef>
              <a:spcAft>
                <a:spcPts val="0"/>
              </a:spcAft>
              <a:buClr>
                <a:srgbClr val="595959"/>
              </a:buClr>
              <a:buSzPts val="1200"/>
              <a:buNone/>
              <a:defRPr sz="1600" b="1"/>
            </a:lvl4pPr>
            <a:lvl5pPr marL="3047924" lvl="4" indent="-304792" algn="l">
              <a:lnSpc>
                <a:spcPct val="90000"/>
              </a:lnSpc>
              <a:spcBef>
                <a:spcPts val="2133"/>
              </a:spcBef>
              <a:spcAft>
                <a:spcPts val="0"/>
              </a:spcAft>
              <a:buClr>
                <a:srgbClr val="595959"/>
              </a:buClr>
              <a:buSzPts val="1200"/>
              <a:buNone/>
              <a:defRPr sz="1600" b="1"/>
            </a:lvl5pPr>
            <a:lvl6pPr marL="3657509" lvl="5" indent="-304792" algn="l">
              <a:lnSpc>
                <a:spcPct val="90000"/>
              </a:lnSpc>
              <a:spcBef>
                <a:spcPts val="2133"/>
              </a:spcBef>
              <a:spcAft>
                <a:spcPts val="0"/>
              </a:spcAft>
              <a:buClr>
                <a:schemeClr val="dk1"/>
              </a:buClr>
              <a:buSzPts val="1200"/>
              <a:buNone/>
              <a:defRPr sz="1600" b="1"/>
            </a:lvl6pPr>
            <a:lvl7pPr marL="4267093" lvl="6" indent="-304792" algn="l">
              <a:lnSpc>
                <a:spcPct val="90000"/>
              </a:lnSpc>
              <a:spcBef>
                <a:spcPts val="2133"/>
              </a:spcBef>
              <a:spcAft>
                <a:spcPts val="0"/>
              </a:spcAft>
              <a:buClr>
                <a:schemeClr val="dk1"/>
              </a:buClr>
              <a:buSzPts val="1200"/>
              <a:buNone/>
              <a:defRPr sz="1600" b="1"/>
            </a:lvl7pPr>
            <a:lvl8pPr marL="4876678" lvl="7" indent="-304792" algn="l">
              <a:lnSpc>
                <a:spcPct val="90000"/>
              </a:lnSpc>
              <a:spcBef>
                <a:spcPts val="2133"/>
              </a:spcBef>
              <a:spcAft>
                <a:spcPts val="0"/>
              </a:spcAft>
              <a:buClr>
                <a:schemeClr val="dk1"/>
              </a:buClr>
              <a:buSzPts val="1200"/>
              <a:buNone/>
              <a:defRPr sz="1600" b="1"/>
            </a:lvl8pPr>
            <a:lvl9pPr marL="5486263" lvl="8" indent="-304792" algn="l">
              <a:lnSpc>
                <a:spcPct val="90000"/>
              </a:lnSpc>
              <a:spcBef>
                <a:spcPts val="2133"/>
              </a:spcBef>
              <a:spcAft>
                <a:spcPts val="2133"/>
              </a:spcAft>
              <a:buClr>
                <a:schemeClr val="dk1"/>
              </a:buClr>
              <a:buSzPts val="1200"/>
              <a:buNone/>
              <a:defRPr sz="1600" b="1"/>
            </a:lvl9pPr>
          </a:lstStyle>
          <a:p>
            <a:endParaRPr/>
          </a:p>
        </p:txBody>
      </p:sp>
      <p:sp>
        <p:nvSpPr>
          <p:cNvPr id="672" name="Google Shape;672;p23"/>
          <p:cNvSpPr txBox="1">
            <a:spLocks noGrp="1"/>
          </p:cNvSpPr>
          <p:nvPr>
            <p:ph type="body" idx="4"/>
          </p:nvPr>
        </p:nvSpPr>
        <p:spPr>
          <a:xfrm>
            <a:off x="6174213" y="2194852"/>
            <a:ext cx="5610400" cy="4282000"/>
          </a:xfrm>
          <a:prstGeom prst="rect">
            <a:avLst/>
          </a:prstGeom>
          <a:noFill/>
          <a:ln>
            <a:noFill/>
          </a:ln>
        </p:spPr>
        <p:txBody>
          <a:bodyPr spcFirstLastPara="1" wrap="square" lIns="69775" tIns="34875" rIns="69775" bIns="34875" anchor="t" anchorCtr="0">
            <a:noAutofit/>
          </a:bodyPr>
          <a:lstStyle>
            <a:lvl1pPr marL="609585" lvl="0" indent="-423323" algn="l">
              <a:lnSpc>
                <a:spcPct val="90000"/>
              </a:lnSpc>
              <a:spcBef>
                <a:spcPts val="933"/>
              </a:spcBef>
              <a:spcAft>
                <a:spcPts val="0"/>
              </a:spcAft>
              <a:buClr>
                <a:srgbClr val="595959"/>
              </a:buClr>
              <a:buSzPts val="1400"/>
              <a:buChar char="●"/>
              <a:defRPr/>
            </a:lvl1pPr>
            <a:lvl2pPr marL="1219170" lvl="1" indent="-423323" algn="l">
              <a:lnSpc>
                <a:spcPct val="90000"/>
              </a:lnSpc>
              <a:spcBef>
                <a:spcPts val="2133"/>
              </a:spcBef>
              <a:spcAft>
                <a:spcPts val="0"/>
              </a:spcAft>
              <a:buClr>
                <a:srgbClr val="595959"/>
              </a:buClr>
              <a:buSzPts val="1400"/>
              <a:buChar char="○"/>
              <a:defRPr/>
            </a:lvl2pPr>
            <a:lvl3pPr marL="1828754" lvl="2" indent="-423323" algn="l">
              <a:lnSpc>
                <a:spcPct val="90000"/>
              </a:lnSpc>
              <a:spcBef>
                <a:spcPts val="2133"/>
              </a:spcBef>
              <a:spcAft>
                <a:spcPts val="0"/>
              </a:spcAft>
              <a:buClr>
                <a:srgbClr val="595959"/>
              </a:buClr>
              <a:buSzPts val="1400"/>
              <a:buChar char="■"/>
              <a:defRPr/>
            </a:lvl3pPr>
            <a:lvl4pPr marL="2438339" lvl="3" indent="-423323" algn="l">
              <a:lnSpc>
                <a:spcPct val="90000"/>
              </a:lnSpc>
              <a:spcBef>
                <a:spcPts val="2133"/>
              </a:spcBef>
              <a:spcAft>
                <a:spcPts val="0"/>
              </a:spcAft>
              <a:buClr>
                <a:srgbClr val="595959"/>
              </a:buClr>
              <a:buSzPts val="1400"/>
              <a:buChar char="●"/>
              <a:defRPr/>
            </a:lvl4pPr>
            <a:lvl5pPr marL="3047924" lvl="4" indent="-423323" algn="l">
              <a:lnSpc>
                <a:spcPct val="90000"/>
              </a:lnSpc>
              <a:spcBef>
                <a:spcPts val="2133"/>
              </a:spcBef>
              <a:spcAft>
                <a:spcPts val="0"/>
              </a:spcAft>
              <a:buClr>
                <a:srgbClr val="595959"/>
              </a:buClr>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a:p>
        </p:txBody>
      </p:sp>
    </p:spTree>
    <p:extLst>
      <p:ext uri="{BB962C8B-B14F-4D97-AF65-F5344CB8AC3E}">
        <p14:creationId xmlns:p14="http://schemas.microsoft.com/office/powerpoint/2010/main" val="36132816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3"/>
        <p:cNvGrpSpPr/>
        <p:nvPr/>
      </p:nvGrpSpPr>
      <p:grpSpPr>
        <a:xfrm>
          <a:off x="0" y="0"/>
          <a:ext cx="0" cy="0"/>
          <a:chOff x="0" y="0"/>
          <a:chExt cx="0" cy="0"/>
        </a:xfrm>
      </p:grpSpPr>
      <p:sp>
        <p:nvSpPr>
          <p:cNvPr id="674" name="Google Shape;674;p2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75" name="Google Shape;675;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603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76"/>
        <p:cNvGrpSpPr/>
        <p:nvPr/>
      </p:nvGrpSpPr>
      <p:grpSpPr>
        <a:xfrm>
          <a:off x="0" y="0"/>
          <a:ext cx="0" cy="0"/>
          <a:chOff x="0" y="0"/>
          <a:chExt cx="0" cy="0"/>
        </a:xfrm>
      </p:grpSpPr>
      <p:sp>
        <p:nvSpPr>
          <p:cNvPr id="677" name="Google Shape;677;p2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8" name="Google Shape;678;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679" name="Google Shape;679;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680" name="Google Shape;68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47532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1"/>
        <p:cNvGrpSpPr/>
        <p:nvPr/>
      </p:nvGrpSpPr>
      <p:grpSpPr>
        <a:xfrm>
          <a:off x="0" y="0"/>
          <a:ext cx="0" cy="0"/>
          <a:chOff x="0" y="0"/>
          <a:chExt cx="0" cy="0"/>
        </a:xfrm>
      </p:grpSpPr>
      <p:sp>
        <p:nvSpPr>
          <p:cNvPr id="682" name="Google Shape;682;p27"/>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683" name="Google Shape;683;p27"/>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684" name="Google Shape;684;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28890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5"/>
        <p:cNvGrpSpPr/>
        <p:nvPr/>
      </p:nvGrpSpPr>
      <p:grpSpPr>
        <a:xfrm>
          <a:off x="0" y="0"/>
          <a:ext cx="0" cy="0"/>
          <a:chOff x="0" y="0"/>
          <a:chExt cx="0" cy="0"/>
        </a:xfrm>
      </p:grpSpPr>
      <p:sp>
        <p:nvSpPr>
          <p:cNvPr id="686" name="Google Shape;686;p28"/>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687" name="Google Shape;687;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03373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8"/>
        <p:cNvGrpSpPr/>
        <p:nvPr/>
      </p:nvGrpSpPr>
      <p:grpSpPr>
        <a:xfrm>
          <a:off x="0" y="0"/>
          <a:ext cx="0" cy="0"/>
          <a:chOff x="0" y="0"/>
          <a:chExt cx="0" cy="0"/>
        </a:xfrm>
      </p:grpSpPr>
      <p:sp>
        <p:nvSpPr>
          <p:cNvPr id="689" name="Google Shape;689;p2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0" name="Google Shape;690;p29"/>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691" name="Google Shape;691;p29"/>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692" name="Google Shape;692;p29"/>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93" name="Google Shape;693;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35976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94"/>
        <p:cNvGrpSpPr/>
        <p:nvPr/>
      </p:nvGrpSpPr>
      <p:grpSpPr>
        <a:xfrm>
          <a:off x="0" y="0"/>
          <a:ext cx="0" cy="0"/>
          <a:chOff x="0" y="0"/>
          <a:chExt cx="0" cy="0"/>
        </a:xfrm>
      </p:grpSpPr>
      <p:sp>
        <p:nvSpPr>
          <p:cNvPr id="695" name="Google Shape;695;p30"/>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
        <p:nvSpPr>
          <p:cNvPr id="696" name="Google Shape;696;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42238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7"/>
        <p:cNvGrpSpPr/>
        <p:nvPr/>
      </p:nvGrpSpPr>
      <p:grpSpPr>
        <a:xfrm>
          <a:off x="0" y="0"/>
          <a:ext cx="0" cy="0"/>
          <a:chOff x="0" y="0"/>
          <a:chExt cx="0" cy="0"/>
        </a:xfrm>
      </p:grpSpPr>
      <p:sp>
        <p:nvSpPr>
          <p:cNvPr id="698" name="Google Shape;698;p31"/>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699" name="Google Shape;699;p31"/>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700" name="Google Shape;700;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14988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01"/>
        <p:cNvGrpSpPr/>
        <p:nvPr/>
      </p:nvGrpSpPr>
      <p:grpSpPr>
        <a:xfrm>
          <a:off x="0" y="0"/>
          <a:ext cx="0" cy="0"/>
          <a:chOff x="0" y="0"/>
          <a:chExt cx="0" cy="0"/>
        </a:xfrm>
      </p:grpSpPr>
      <p:sp>
        <p:nvSpPr>
          <p:cNvPr id="702" name="Google Shape;702;g2a875792a6c_0_95"/>
          <p:cNvSpPr txBox="1">
            <a:spLocks noGrp="1"/>
          </p:cNvSpPr>
          <p:nvPr>
            <p:ph type="title"/>
          </p:nvPr>
        </p:nvSpPr>
        <p:spPr>
          <a:xfrm>
            <a:off x="838200" y="365733"/>
            <a:ext cx="10515600" cy="1325600"/>
          </a:xfrm>
          <a:prstGeom prst="rect">
            <a:avLst/>
          </a:prstGeom>
          <a:noFill/>
          <a:ln>
            <a:noFill/>
          </a:ln>
        </p:spPr>
        <p:txBody>
          <a:bodyPr spcFirstLastPara="1" wrap="square" lIns="91400" tIns="45700" rIns="91400" bIns="45700" anchor="t" anchorCtr="0">
            <a:noAutofit/>
          </a:bodyPr>
          <a:lstStyle>
            <a:lvl1pPr marR="0" lvl="0" algn="l">
              <a:lnSpc>
                <a:spcPct val="9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703" name="Google Shape;703;g2a875792a6c_0_95"/>
          <p:cNvSpPr txBox="1">
            <a:spLocks noGrp="1"/>
          </p:cNvSpPr>
          <p:nvPr>
            <p:ph type="body" idx="1"/>
          </p:nvPr>
        </p:nvSpPr>
        <p:spPr>
          <a:xfrm>
            <a:off x="838200" y="1826545"/>
            <a:ext cx="10515600" cy="4350800"/>
          </a:xfrm>
          <a:prstGeom prst="rect">
            <a:avLst/>
          </a:prstGeom>
          <a:noFill/>
          <a:ln>
            <a:noFill/>
          </a:ln>
        </p:spPr>
        <p:txBody>
          <a:bodyPr spcFirstLastPara="1" wrap="square" lIns="91400" tIns="45700" rIns="91400" bIns="45700" anchor="t" anchorCtr="0">
            <a:noAutofit/>
          </a:bodyPr>
          <a:lstStyle>
            <a:lvl1pPr marL="609585" marR="0" lvl="0" indent="-541853" algn="l">
              <a:lnSpc>
                <a:spcPct val="90000"/>
              </a:lnSpc>
              <a:spcBef>
                <a:spcPts val="1333"/>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1pPr>
            <a:lvl2pPr marL="1219170" marR="0" lvl="1" indent="-507987" algn="l">
              <a:lnSpc>
                <a:spcPct val="90000"/>
              </a:lnSpc>
              <a:spcBef>
                <a:spcPts val="667"/>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2pPr>
            <a:lvl3pPr marL="1828754" marR="0" lvl="2" indent="-474121" algn="l">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704" name="Google Shape;704;g2a875792a6c_0_95"/>
          <p:cNvSpPr txBox="1">
            <a:spLocks noGrp="1"/>
          </p:cNvSpPr>
          <p:nvPr>
            <p:ph type="dt" idx="10"/>
          </p:nvPr>
        </p:nvSpPr>
        <p:spPr>
          <a:xfrm>
            <a:off x="838200" y="6356969"/>
            <a:ext cx="2743200" cy="3636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05" name="Google Shape;705;g2a875792a6c_0_95"/>
          <p:cNvSpPr txBox="1">
            <a:spLocks noGrp="1"/>
          </p:cNvSpPr>
          <p:nvPr>
            <p:ph type="ftr" idx="11"/>
          </p:nvPr>
        </p:nvSpPr>
        <p:spPr>
          <a:xfrm>
            <a:off x="4038600" y="6356969"/>
            <a:ext cx="4114800" cy="3636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06" name="Google Shape;706;g2a875792a6c_0_95"/>
          <p:cNvSpPr txBox="1">
            <a:spLocks noGrp="1"/>
          </p:cNvSpPr>
          <p:nvPr>
            <p:ph type="sldNum" idx="12"/>
          </p:nvPr>
        </p:nvSpPr>
        <p:spPr>
          <a:xfrm>
            <a:off x="8610600" y="6356969"/>
            <a:ext cx="2743200" cy="363600"/>
          </a:xfrm>
          <a:prstGeom prst="rect">
            <a:avLst/>
          </a:prstGeom>
          <a:noFill/>
          <a:ln>
            <a:noFill/>
          </a:ln>
        </p:spPr>
        <p:txBody>
          <a:bodyPr spcFirstLastPara="1" wrap="square" lIns="91400" tIns="45700" rIns="91400" bIns="45700" anchor="t" anchorCtr="0">
            <a:noAutofit/>
          </a:bodyPr>
          <a:lstStyle>
            <a:lvl1pPr marL="0" marR="0" lvl="0"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24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67087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1_Slide">
  <p:cSld name="1_Slide">
    <p:spTree>
      <p:nvGrpSpPr>
        <p:cNvPr id="1" name="Shape 707"/>
        <p:cNvGrpSpPr/>
        <p:nvPr/>
      </p:nvGrpSpPr>
      <p:grpSpPr>
        <a:xfrm>
          <a:off x="0" y="0"/>
          <a:ext cx="0" cy="0"/>
          <a:chOff x="0" y="0"/>
          <a:chExt cx="0" cy="0"/>
        </a:xfrm>
      </p:grpSpPr>
      <p:sp>
        <p:nvSpPr>
          <p:cNvPr id="708" name="Google Shape;708;g2c45c889dd1_0_171"/>
          <p:cNvSpPr>
            <a:spLocks noGrp="1"/>
          </p:cNvSpPr>
          <p:nvPr>
            <p:ph type="pic" idx="2"/>
          </p:nvPr>
        </p:nvSpPr>
        <p:spPr>
          <a:xfrm>
            <a:off x="6275841" y="1778705"/>
            <a:ext cx="4702800" cy="4086800"/>
          </a:xfrm>
          <a:prstGeom prst="rect">
            <a:avLst/>
          </a:prstGeom>
          <a:solidFill>
            <a:schemeClr val="lt1"/>
          </a:solidFill>
          <a:ln>
            <a:noFill/>
          </a:ln>
        </p:spPr>
      </p:sp>
    </p:spTree>
    <p:extLst>
      <p:ext uri="{BB962C8B-B14F-4D97-AF65-F5344CB8AC3E}">
        <p14:creationId xmlns:p14="http://schemas.microsoft.com/office/powerpoint/2010/main" val="19756077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Template - Image 2 1">
  <p:cSld name="Template - Image 2 1">
    <p:bg>
      <p:bgPr>
        <a:solidFill>
          <a:schemeClr val="lt1"/>
        </a:solidFill>
        <a:effectLst/>
      </p:bgPr>
    </p:bg>
    <p:spTree>
      <p:nvGrpSpPr>
        <p:cNvPr id="1" name="Shape 709"/>
        <p:cNvGrpSpPr/>
        <p:nvPr/>
      </p:nvGrpSpPr>
      <p:grpSpPr>
        <a:xfrm>
          <a:off x="0" y="0"/>
          <a:ext cx="0" cy="0"/>
          <a:chOff x="0" y="0"/>
          <a:chExt cx="0" cy="0"/>
        </a:xfrm>
      </p:grpSpPr>
      <p:pic>
        <p:nvPicPr>
          <p:cNvPr id="710" name="Google Shape;710;g2c45c889dd1_0_399" descr="Billede 8"/>
          <p:cNvPicPr preferRelativeResize="0"/>
          <p:nvPr/>
        </p:nvPicPr>
        <p:blipFill rotWithShape="1">
          <a:blip r:embed="rId2">
            <a:alphaModFix/>
          </a:blip>
          <a:srcRect/>
          <a:stretch/>
        </p:blipFill>
        <p:spPr>
          <a:xfrm>
            <a:off x="10447339" y="363538"/>
            <a:ext cx="1271588" cy="569913"/>
          </a:xfrm>
          <a:prstGeom prst="rect">
            <a:avLst/>
          </a:prstGeom>
          <a:noFill/>
          <a:ln>
            <a:noFill/>
          </a:ln>
        </p:spPr>
      </p:pic>
      <p:cxnSp>
        <p:nvCxnSpPr>
          <p:cNvPr id="711" name="Google Shape;711;g2c45c889dd1_0_399"/>
          <p:cNvCxnSpPr/>
          <p:nvPr/>
        </p:nvCxnSpPr>
        <p:spPr>
          <a:xfrm>
            <a:off x="854075" y="1274763"/>
            <a:ext cx="3924400" cy="0"/>
          </a:xfrm>
          <a:prstGeom prst="straightConnector1">
            <a:avLst/>
          </a:prstGeom>
          <a:noFill/>
          <a:ln w="25400" cap="flat" cmpd="sng">
            <a:solidFill>
              <a:srgbClr val="F8991D"/>
            </a:solidFill>
            <a:prstDash val="solid"/>
            <a:miter lim="8000"/>
            <a:headEnd type="none" w="sm" len="sm"/>
            <a:tailEnd type="none" w="sm" len="sm"/>
          </a:ln>
        </p:spPr>
      </p:cxnSp>
      <p:sp>
        <p:nvSpPr>
          <p:cNvPr id="712" name="Google Shape;712;g2c45c889dd1_0_399"/>
          <p:cNvSpPr/>
          <p:nvPr/>
        </p:nvSpPr>
        <p:spPr>
          <a:xfrm rot="2700000">
            <a:off x="11537917" y="2765439"/>
            <a:ext cx="1309755" cy="1309755"/>
          </a:xfrm>
          <a:custGeom>
            <a:avLst/>
            <a:gdLst/>
            <a:ahLst/>
            <a:cxnLst/>
            <a:rect l="l" t="t" r="r" b="b"/>
            <a:pathLst>
              <a:path w="21600" h="21600" extrusionOk="0">
                <a:moveTo>
                  <a:pt x="0" y="21600"/>
                </a:moveTo>
                <a:lnTo>
                  <a:pt x="21600" y="21600"/>
                </a:lnTo>
                <a:lnTo>
                  <a:pt x="0" y="0"/>
                </a:lnTo>
                <a:close/>
              </a:path>
            </a:pathLst>
          </a:custGeom>
          <a:solidFill>
            <a:srgbClr val="F7941E"/>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26531"/>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13" name="Google Shape;713;g2c45c889dd1_0_399"/>
          <p:cNvSpPr>
            <a:spLocks noGrp="1"/>
          </p:cNvSpPr>
          <p:nvPr>
            <p:ph type="pic" idx="2"/>
          </p:nvPr>
        </p:nvSpPr>
        <p:spPr>
          <a:xfrm>
            <a:off x="899999" y="1727999"/>
            <a:ext cx="9540000" cy="4838400"/>
          </a:xfrm>
          <a:prstGeom prst="rect">
            <a:avLst/>
          </a:prstGeom>
          <a:noFill/>
          <a:ln>
            <a:noFill/>
          </a:ln>
        </p:spPr>
      </p:sp>
      <p:sp>
        <p:nvSpPr>
          <p:cNvPr id="714" name="Google Shape;714;g2c45c889dd1_0_399"/>
          <p:cNvSpPr txBox="1">
            <a:spLocks noGrp="1"/>
          </p:cNvSpPr>
          <p:nvPr>
            <p:ph type="title"/>
          </p:nvPr>
        </p:nvSpPr>
        <p:spPr>
          <a:xfrm>
            <a:off x="900000" y="619541"/>
            <a:ext cx="8244000" cy="4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0000"/>
              </a:buClr>
              <a:buSzPts val="2400"/>
              <a:buFont typeface="Arial"/>
              <a:buNone/>
              <a:defRPr sz="3200">
                <a:latin typeface="Arial"/>
                <a:ea typeface="Arial"/>
                <a:cs typeface="Arial"/>
                <a:sym typeface="Arial"/>
              </a:defRPr>
            </a:lvl1pPr>
            <a:lvl2pPr lvl="1" algn="l">
              <a:lnSpc>
                <a:spcPct val="90000"/>
              </a:lnSpc>
              <a:spcBef>
                <a:spcPts val="0"/>
              </a:spcBef>
              <a:spcAft>
                <a:spcPts val="0"/>
              </a:spcAft>
              <a:buClr>
                <a:srgbClr val="000000"/>
              </a:buClr>
              <a:buSzPts val="1400"/>
              <a:buNone/>
              <a:defRPr/>
            </a:lvl2pPr>
            <a:lvl3pPr lvl="2" algn="l">
              <a:lnSpc>
                <a:spcPct val="90000"/>
              </a:lnSpc>
              <a:spcBef>
                <a:spcPts val="0"/>
              </a:spcBef>
              <a:spcAft>
                <a:spcPts val="0"/>
              </a:spcAft>
              <a:buClr>
                <a:srgbClr val="000000"/>
              </a:buClr>
              <a:buSzPts val="1400"/>
              <a:buNone/>
              <a:defRPr/>
            </a:lvl3pPr>
            <a:lvl4pPr lvl="3" algn="l">
              <a:lnSpc>
                <a:spcPct val="90000"/>
              </a:lnSpc>
              <a:spcBef>
                <a:spcPts val="0"/>
              </a:spcBef>
              <a:spcAft>
                <a:spcPts val="0"/>
              </a:spcAft>
              <a:buClr>
                <a:srgbClr val="000000"/>
              </a:buClr>
              <a:buSzPts val="1400"/>
              <a:buNone/>
              <a:defRPr/>
            </a:lvl4pPr>
            <a:lvl5pPr lvl="4" algn="l">
              <a:lnSpc>
                <a:spcPct val="90000"/>
              </a:lnSpc>
              <a:spcBef>
                <a:spcPts val="0"/>
              </a:spcBef>
              <a:spcAft>
                <a:spcPts val="0"/>
              </a:spcAft>
              <a:buClr>
                <a:srgbClr val="000000"/>
              </a:buClr>
              <a:buSzPts val="1400"/>
              <a:buNone/>
              <a:defRPr/>
            </a:lvl5pPr>
            <a:lvl6pPr lvl="5" algn="l">
              <a:lnSpc>
                <a:spcPct val="90000"/>
              </a:lnSpc>
              <a:spcBef>
                <a:spcPts val="0"/>
              </a:spcBef>
              <a:spcAft>
                <a:spcPts val="0"/>
              </a:spcAft>
              <a:buClr>
                <a:srgbClr val="000000"/>
              </a:buClr>
              <a:buSzPts val="1400"/>
              <a:buNone/>
              <a:defRPr/>
            </a:lvl6pPr>
            <a:lvl7pPr lvl="6" algn="l">
              <a:lnSpc>
                <a:spcPct val="90000"/>
              </a:lnSpc>
              <a:spcBef>
                <a:spcPts val="0"/>
              </a:spcBef>
              <a:spcAft>
                <a:spcPts val="0"/>
              </a:spcAft>
              <a:buClr>
                <a:srgbClr val="000000"/>
              </a:buClr>
              <a:buSzPts val="1400"/>
              <a:buNone/>
              <a:defRPr/>
            </a:lvl7pPr>
            <a:lvl8pPr lvl="7" algn="l">
              <a:lnSpc>
                <a:spcPct val="90000"/>
              </a:lnSpc>
              <a:spcBef>
                <a:spcPts val="0"/>
              </a:spcBef>
              <a:spcAft>
                <a:spcPts val="0"/>
              </a:spcAft>
              <a:buClr>
                <a:srgbClr val="000000"/>
              </a:buClr>
              <a:buSzPts val="1400"/>
              <a:buNone/>
              <a:defRPr/>
            </a:lvl8pPr>
            <a:lvl9pPr lvl="8" algn="l">
              <a:lnSpc>
                <a:spcPct val="90000"/>
              </a:lnSpc>
              <a:spcBef>
                <a:spcPts val="0"/>
              </a:spcBef>
              <a:spcAft>
                <a:spcPts val="0"/>
              </a:spcAft>
              <a:buClr>
                <a:srgbClr val="000000"/>
              </a:buClr>
              <a:buSzPts val="1400"/>
              <a:buNone/>
              <a:defRPr/>
            </a:lvl9pPr>
          </a:lstStyle>
          <a:p>
            <a:endParaRPr/>
          </a:p>
        </p:txBody>
      </p:sp>
      <p:sp>
        <p:nvSpPr>
          <p:cNvPr id="715" name="Google Shape;715;g2c45c889dd1_0_399"/>
          <p:cNvSpPr txBox="1">
            <a:spLocks noGrp="1"/>
          </p:cNvSpPr>
          <p:nvPr>
            <p:ph type="sldNum" idx="12"/>
          </p:nvPr>
        </p:nvSpPr>
        <p:spPr>
          <a:xfrm>
            <a:off x="5892800" y="6183859"/>
            <a:ext cx="2844800" cy="253885"/>
          </a:xfrm>
          <a:prstGeom prst="rect">
            <a:avLst/>
          </a:prstGeom>
          <a:noFill/>
          <a:ln>
            <a:noFill/>
          </a:ln>
        </p:spPr>
        <p:txBody>
          <a:bodyPr spcFirstLastPara="1" wrap="square" lIns="34275" tIns="34275" rIns="34275" bIns="34275" anchor="ctr" anchorCtr="0">
            <a:sp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sz="1333"/>
          </a:p>
        </p:txBody>
      </p:sp>
    </p:spTree>
    <p:extLst>
      <p:ext uri="{BB962C8B-B14F-4D97-AF65-F5344CB8AC3E}">
        <p14:creationId xmlns:p14="http://schemas.microsoft.com/office/powerpoint/2010/main" val="15670053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716"/>
        <p:cNvGrpSpPr/>
        <p:nvPr/>
      </p:nvGrpSpPr>
      <p:grpSpPr>
        <a:xfrm>
          <a:off x="0" y="0"/>
          <a:ext cx="0" cy="0"/>
          <a:chOff x="0" y="0"/>
          <a:chExt cx="0" cy="0"/>
        </a:xfrm>
      </p:grpSpPr>
      <p:sp>
        <p:nvSpPr>
          <p:cNvPr id="717" name="Google Shape;717;g2c5d25a4724_0_318"/>
          <p:cNvSpPr txBox="1">
            <a:spLocks noGrp="1"/>
          </p:cNvSpPr>
          <p:nvPr>
            <p:ph type="title"/>
          </p:nvPr>
        </p:nvSpPr>
        <p:spPr>
          <a:xfrm>
            <a:off x="523940" y="561084"/>
            <a:ext cx="11138800" cy="230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rgbClr val="3F3F3F"/>
              </a:buClr>
              <a:buSzPts val="1100"/>
              <a:buFont typeface="Roboto Black"/>
              <a:buNone/>
              <a:defRPr sz="1467" b="0">
                <a:solidFill>
                  <a:srgbClr val="3F3F3F"/>
                </a:solidFill>
                <a:latin typeface="Roboto Black"/>
                <a:ea typeface="Roboto Black"/>
                <a:cs typeface="Roboto Black"/>
                <a:sym typeface="Roboto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8" name="Google Shape;718;g2c5d25a4724_0_318"/>
          <p:cNvSpPr txBox="1">
            <a:spLocks noGrp="1"/>
          </p:cNvSpPr>
          <p:nvPr>
            <p:ph type="body" idx="1"/>
          </p:nvPr>
        </p:nvSpPr>
        <p:spPr>
          <a:xfrm>
            <a:off x="523940" y="1232297"/>
            <a:ext cx="11138800" cy="879200"/>
          </a:xfrm>
          <a:prstGeom prst="rect">
            <a:avLst/>
          </a:prstGeom>
          <a:noFill/>
          <a:ln>
            <a:noFill/>
          </a:ln>
        </p:spPr>
        <p:txBody>
          <a:bodyPr spcFirstLastPara="1" wrap="square" lIns="0" tIns="0" rIns="0" bIns="0" anchor="t" anchorCtr="0">
            <a:noAutofit/>
          </a:bodyPr>
          <a:lstStyle>
            <a:lvl1pPr marL="609585" lvl="0" indent="-304792" algn="l">
              <a:lnSpc>
                <a:spcPct val="105000"/>
              </a:lnSpc>
              <a:spcBef>
                <a:spcPts val="800"/>
              </a:spcBef>
              <a:spcAft>
                <a:spcPts val="0"/>
              </a:spcAft>
              <a:buSzPts val="900"/>
              <a:buNone/>
              <a:defRPr sz="1067">
                <a:solidFill>
                  <a:schemeClr val="lt1"/>
                </a:solidFill>
                <a:latin typeface="Roboto Black"/>
                <a:ea typeface="Roboto Black"/>
                <a:cs typeface="Roboto Black"/>
                <a:sym typeface="Roboto Black"/>
              </a:defRPr>
            </a:lvl1pPr>
            <a:lvl2pPr marL="1219170" lvl="1" indent="-372524" algn="l">
              <a:lnSpc>
                <a:spcPct val="105000"/>
              </a:lnSpc>
              <a:spcBef>
                <a:spcPts val="800"/>
              </a:spcBef>
              <a:spcAft>
                <a:spcPts val="0"/>
              </a:spcAft>
              <a:buSzPts val="800"/>
              <a:buFont typeface="Arial"/>
              <a:buChar char="●"/>
              <a:defRPr>
                <a:solidFill>
                  <a:srgbClr val="3F3F3F"/>
                </a:solidFill>
              </a:defRPr>
            </a:lvl2pPr>
            <a:lvl3pPr marL="1828754" lvl="2" indent="-372524" algn="l">
              <a:lnSpc>
                <a:spcPct val="105000"/>
              </a:lnSpc>
              <a:spcBef>
                <a:spcPts val="800"/>
              </a:spcBef>
              <a:spcAft>
                <a:spcPts val="0"/>
              </a:spcAft>
              <a:buSzPts val="800"/>
              <a:buChar char="■"/>
              <a:defRPr>
                <a:solidFill>
                  <a:srgbClr val="3F3F3F"/>
                </a:solidFill>
              </a:defRPr>
            </a:lvl3pPr>
            <a:lvl4pPr marL="2438339" lvl="3" indent="-304792" algn="l">
              <a:lnSpc>
                <a:spcPct val="105000"/>
              </a:lnSpc>
              <a:spcBef>
                <a:spcPts val="800"/>
              </a:spcBef>
              <a:spcAft>
                <a:spcPts val="0"/>
              </a:spcAft>
              <a:buClr>
                <a:srgbClr val="3F3F3F"/>
              </a:buClr>
              <a:buSzPts val="500"/>
              <a:buNone/>
              <a:defRPr sz="667">
                <a:solidFill>
                  <a:srgbClr val="3F3F3F"/>
                </a:solidFill>
              </a:defRPr>
            </a:lvl4pPr>
            <a:lvl5pPr marL="3047924" lvl="4" indent="-304792" algn="l">
              <a:lnSpc>
                <a:spcPct val="105000"/>
              </a:lnSpc>
              <a:spcBef>
                <a:spcPts val="800"/>
              </a:spcBef>
              <a:spcAft>
                <a:spcPts val="0"/>
              </a:spcAft>
              <a:buClr>
                <a:srgbClr val="7F7F7F"/>
              </a:buClr>
              <a:buSzPts val="500"/>
              <a:buNone/>
              <a:defRPr sz="667"/>
            </a:lvl5pPr>
            <a:lvl6pPr marL="3657509" lvl="5" indent="-414856" algn="l">
              <a:lnSpc>
                <a:spcPct val="115000"/>
              </a:lnSpc>
              <a:spcBef>
                <a:spcPts val="400"/>
              </a:spcBef>
              <a:spcAft>
                <a:spcPts val="0"/>
              </a:spcAft>
              <a:buClr>
                <a:schemeClr val="dk1"/>
              </a:buClr>
              <a:buSzPts val="1300"/>
              <a:buChar char="■"/>
              <a:defRPr/>
            </a:lvl6pPr>
            <a:lvl7pPr marL="4267093" lvl="6" indent="-414856" algn="l">
              <a:lnSpc>
                <a:spcPct val="115000"/>
              </a:lnSpc>
              <a:spcBef>
                <a:spcPts val="400"/>
              </a:spcBef>
              <a:spcAft>
                <a:spcPts val="0"/>
              </a:spcAft>
              <a:buClr>
                <a:schemeClr val="dk1"/>
              </a:buClr>
              <a:buSzPts val="1300"/>
              <a:buChar char="●"/>
              <a:defRPr/>
            </a:lvl7pPr>
            <a:lvl8pPr marL="4876678" lvl="7" indent="-414856" algn="l">
              <a:lnSpc>
                <a:spcPct val="115000"/>
              </a:lnSpc>
              <a:spcBef>
                <a:spcPts val="400"/>
              </a:spcBef>
              <a:spcAft>
                <a:spcPts val="0"/>
              </a:spcAft>
              <a:buClr>
                <a:schemeClr val="dk1"/>
              </a:buClr>
              <a:buSzPts val="1300"/>
              <a:buChar char="○"/>
              <a:defRPr/>
            </a:lvl8pPr>
            <a:lvl9pPr marL="5486263" lvl="8" indent="-414856" algn="l">
              <a:lnSpc>
                <a:spcPct val="115000"/>
              </a:lnSpc>
              <a:spcBef>
                <a:spcPts val="400"/>
              </a:spcBef>
              <a:spcAft>
                <a:spcPts val="2133"/>
              </a:spcAft>
              <a:buClr>
                <a:schemeClr val="dk1"/>
              </a:buClr>
              <a:buSzPts val="1300"/>
              <a:buChar char="■"/>
              <a:defRPr/>
            </a:lvl9pPr>
          </a:lstStyle>
          <a:p>
            <a:endParaRPr/>
          </a:p>
        </p:txBody>
      </p:sp>
      <p:sp>
        <p:nvSpPr>
          <p:cNvPr id="719" name="Google Shape;719;g2c5d25a4724_0_318"/>
          <p:cNvSpPr txBox="1">
            <a:spLocks noGrp="1"/>
          </p:cNvSpPr>
          <p:nvPr>
            <p:ph type="dt" idx="10"/>
          </p:nvPr>
        </p:nvSpPr>
        <p:spPr>
          <a:xfrm>
            <a:off x="523940" y="6468071"/>
            <a:ext cx="2530400" cy="2532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9pPr>
          </a:lstStyle>
          <a:p>
            <a:endParaRPr/>
          </a:p>
        </p:txBody>
      </p:sp>
      <p:sp>
        <p:nvSpPr>
          <p:cNvPr id="720" name="Google Shape;720;g2c5d25a4724_0_318"/>
          <p:cNvSpPr txBox="1">
            <a:spLocks noGrp="1"/>
          </p:cNvSpPr>
          <p:nvPr>
            <p:ph type="sldNum" idx="12"/>
          </p:nvPr>
        </p:nvSpPr>
        <p:spPr>
          <a:xfrm>
            <a:off x="9293972" y="6612956"/>
            <a:ext cx="2743200" cy="205121"/>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721" name="Google Shape;721;g2c5d25a4724_0_318"/>
          <p:cNvPicPr preferRelativeResize="0"/>
          <p:nvPr/>
        </p:nvPicPr>
        <p:blipFill rotWithShape="1">
          <a:blip r:embed="rId2">
            <a:alphaModFix/>
          </a:blip>
          <a:srcRect/>
          <a:stretch/>
        </p:blipFill>
        <p:spPr>
          <a:xfrm>
            <a:off x="523941" y="129208"/>
            <a:ext cx="529137" cy="240376"/>
          </a:xfrm>
          <a:prstGeom prst="rect">
            <a:avLst/>
          </a:prstGeom>
          <a:noFill/>
          <a:ln>
            <a:noFill/>
          </a:ln>
        </p:spPr>
      </p:pic>
      <p:sp>
        <p:nvSpPr>
          <p:cNvPr id="722" name="Google Shape;722;g2c5d25a4724_0_318"/>
          <p:cNvSpPr txBox="1">
            <a:spLocks noGrp="1"/>
          </p:cNvSpPr>
          <p:nvPr>
            <p:ph type="ftr" idx="11"/>
          </p:nvPr>
        </p:nvSpPr>
        <p:spPr>
          <a:xfrm>
            <a:off x="1132899" y="200320"/>
            <a:ext cx="2700400" cy="1012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000"/>
              <a:buFont typeface="Arial"/>
              <a:buNone/>
              <a:defRPr sz="1333" b="0" i="0" u="none" strike="noStrike" cap="none">
                <a:solidFill>
                  <a:srgbClr val="0D9FDB"/>
                </a:solidFill>
                <a:latin typeface="Arial"/>
                <a:ea typeface="Arial"/>
                <a:cs typeface="Arial"/>
                <a:sym typeface="Arial"/>
              </a:defRPr>
            </a:lvl1pPr>
            <a:lvl2pPr marR="0" lvl="1"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9pPr>
          </a:lstStyle>
          <a:p>
            <a:endParaRPr/>
          </a:p>
        </p:txBody>
      </p:sp>
      <p:sp>
        <p:nvSpPr>
          <p:cNvPr id="723" name="Google Shape;723;g2c5d25a4724_0_318"/>
          <p:cNvSpPr/>
          <p:nvPr/>
        </p:nvSpPr>
        <p:spPr>
          <a:xfrm>
            <a:off x="12511408" y="983415"/>
            <a:ext cx="372400" cy="372400"/>
          </a:xfrm>
          <a:prstGeom prst="rect">
            <a:avLst/>
          </a:prstGeom>
          <a:solidFill>
            <a:srgbClr val="F7931D"/>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
        <p:nvSpPr>
          <p:cNvPr id="724" name="Google Shape;724;g2c5d25a4724_0_318"/>
          <p:cNvSpPr/>
          <p:nvPr/>
        </p:nvSpPr>
        <p:spPr>
          <a:xfrm>
            <a:off x="12514828" y="1498527"/>
            <a:ext cx="372400" cy="372400"/>
          </a:xfrm>
          <a:prstGeom prst="rect">
            <a:avLst/>
          </a:prstGeom>
          <a:solidFill>
            <a:srgbClr val="0D9FDB"/>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
        <p:nvSpPr>
          <p:cNvPr id="725" name="Google Shape;725;g2c5d25a4724_0_318"/>
          <p:cNvSpPr/>
          <p:nvPr/>
        </p:nvSpPr>
        <p:spPr>
          <a:xfrm>
            <a:off x="12511408" y="2013637"/>
            <a:ext cx="372400" cy="372400"/>
          </a:xfrm>
          <a:prstGeom prst="rect">
            <a:avLst/>
          </a:prstGeom>
          <a:solidFill>
            <a:srgbClr val="2A342B"/>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
        <p:nvSpPr>
          <p:cNvPr id="726" name="Google Shape;726;g2c5d25a4724_0_318"/>
          <p:cNvSpPr/>
          <p:nvPr/>
        </p:nvSpPr>
        <p:spPr>
          <a:xfrm>
            <a:off x="12511408" y="2528749"/>
            <a:ext cx="372400" cy="372400"/>
          </a:xfrm>
          <a:prstGeom prst="rect">
            <a:avLst/>
          </a:prstGeom>
          <a:solidFill>
            <a:srgbClr val="61B946"/>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
        <p:nvSpPr>
          <p:cNvPr id="727" name="Google Shape;727;g2c5d25a4724_0_318"/>
          <p:cNvSpPr/>
          <p:nvPr/>
        </p:nvSpPr>
        <p:spPr>
          <a:xfrm>
            <a:off x="12511408" y="3096927"/>
            <a:ext cx="372400" cy="372400"/>
          </a:xfrm>
          <a:prstGeom prst="rect">
            <a:avLst/>
          </a:prstGeom>
          <a:solidFill>
            <a:srgbClr val="A0DAE6"/>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
        <p:nvSpPr>
          <p:cNvPr id="728" name="Google Shape;728;g2c5d25a4724_0_318"/>
          <p:cNvSpPr/>
          <p:nvPr/>
        </p:nvSpPr>
        <p:spPr>
          <a:xfrm>
            <a:off x="12511408" y="3681181"/>
            <a:ext cx="372400" cy="372400"/>
          </a:xfrm>
          <a:prstGeom prst="rect">
            <a:avLst/>
          </a:prstGeom>
          <a:solidFill>
            <a:srgbClr val="E9EDF1"/>
          </a:solidFill>
          <a:ln>
            <a:noFill/>
          </a:ln>
        </p:spPr>
        <p:txBody>
          <a:bodyPr spcFirstLastPara="1" wrap="square" lIns="85733" tIns="42833" rIns="85733" bIns="42833"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733" b="0" i="0" u="none" strike="noStrike" cap="none">
              <a:solidFill>
                <a:schemeClr val="lt1"/>
              </a:solidFill>
              <a:latin typeface="Roboto"/>
              <a:ea typeface="Roboto"/>
              <a:cs typeface="Roboto"/>
              <a:sym typeface="Roboto"/>
            </a:endParaRPr>
          </a:p>
        </p:txBody>
      </p:sp>
    </p:spTree>
    <p:extLst>
      <p:ext uri="{BB962C8B-B14F-4D97-AF65-F5344CB8AC3E}">
        <p14:creationId xmlns:p14="http://schemas.microsoft.com/office/powerpoint/2010/main" val="316652825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400" y="1828801"/>
            <a:ext cx="9855200" cy="1470025"/>
          </a:xfrm>
        </p:spPr>
        <p:txBody>
          <a:bodyPr/>
          <a:lstStyle>
            <a:lvl1pPr>
              <a:defRPr b="0" cap="all" baseline="0">
                <a:solidFill>
                  <a:srgbClr val="003A5D"/>
                </a:solidFill>
                <a:latin typeface="+mj-lt"/>
              </a:defRPr>
            </a:lvl1pPr>
          </a:lstStyle>
          <a:p>
            <a:r>
              <a:rPr lang="en-US"/>
              <a:t>Click to edit Master title style</a:t>
            </a:r>
          </a:p>
        </p:txBody>
      </p:sp>
      <p:sp>
        <p:nvSpPr>
          <p:cNvPr id="3" name="Subtitle 2"/>
          <p:cNvSpPr>
            <a:spLocks noGrp="1"/>
          </p:cNvSpPr>
          <p:nvPr>
            <p:ph type="subTitle" idx="1"/>
          </p:nvPr>
        </p:nvSpPr>
        <p:spPr>
          <a:xfrm>
            <a:off x="1422400" y="3581400"/>
            <a:ext cx="8534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0" y="152400"/>
            <a:ext cx="3534331" cy="1295400"/>
          </a:xfrm>
          <a:prstGeom prst="rect">
            <a:avLst/>
          </a:prstGeom>
        </p:spPr>
      </p:pic>
      <p:cxnSp>
        <p:nvCxnSpPr>
          <p:cNvPr id="8" name="Straight Connector 7"/>
          <p:cNvCxnSpPr/>
          <p:nvPr userDrawn="1"/>
        </p:nvCxnSpPr>
        <p:spPr>
          <a:xfrm>
            <a:off x="609600" y="1371600"/>
            <a:ext cx="109728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7318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29"/>
        <p:cNvGrpSpPr/>
        <p:nvPr/>
      </p:nvGrpSpPr>
      <p:grpSpPr>
        <a:xfrm>
          <a:off x="0" y="0"/>
          <a:ext cx="0" cy="0"/>
          <a:chOff x="0" y="0"/>
          <a:chExt cx="0" cy="0"/>
        </a:xfrm>
      </p:grpSpPr>
    </p:spTree>
    <p:extLst>
      <p:ext uri="{BB962C8B-B14F-4D97-AF65-F5344CB8AC3E}">
        <p14:creationId xmlns:p14="http://schemas.microsoft.com/office/powerpoint/2010/main" val="15128421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F364E0-C7AF-A846-940D-8428A87A90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11434009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64E0-C7AF-A846-940D-8428A87A90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17195742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364E0-C7AF-A846-940D-8428A87A90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34016453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364E0-C7AF-A846-940D-8428A87A90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4283451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F364E0-C7AF-A846-940D-8428A87A90A7}" type="datetimeFigureOut">
              <a:rPr lang="en-US" smtClean="0"/>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2306904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364E0-C7AF-A846-940D-8428A87A90A7}" type="datetimeFigureOut">
              <a:rPr lang="en-US" smtClean="0"/>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793149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364E0-C7AF-A846-940D-8428A87A90A7}" type="datetimeFigureOut">
              <a:rPr lang="en-US" smtClean="0"/>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33719265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F364E0-C7AF-A846-940D-8428A87A90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11235382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F364E0-C7AF-A846-940D-8428A87A90A7}" type="datetimeFigureOut">
              <a:rPr lang="en-US" smtClean="0"/>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489095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lide with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idx="1"/>
          </p:nvPr>
        </p:nvSpPr>
        <p:spPr>
          <a:xfrm>
            <a:off x="609600" y="1981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400" y="152401"/>
            <a:ext cx="2032000" cy="744767"/>
          </a:xfrm>
          <a:prstGeom prst="rect">
            <a:avLst/>
          </a:prstGeom>
        </p:spPr>
      </p:pic>
      <p:cxnSp>
        <p:nvCxnSpPr>
          <p:cNvPr id="9" name="Straight Connector 8"/>
          <p:cNvCxnSpPr/>
          <p:nvPr userDrawn="1"/>
        </p:nvCxnSpPr>
        <p:spPr>
          <a:xfrm>
            <a:off x="609600" y="838200"/>
            <a:ext cx="109728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541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64E0-C7AF-A846-940D-8428A87A90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21864965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364E0-C7AF-A846-940D-8428A87A90A7}" type="datetimeFigureOut">
              <a:rPr lang="en-US" smtClean="0"/>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AEEE4-0F50-444C-B577-FB01ED9D951B}" type="slidenum">
              <a:rPr lang="en-US" smtClean="0"/>
              <a:t>‹#›</a:t>
            </a:fld>
            <a:endParaRPr lang="en-US"/>
          </a:p>
        </p:txBody>
      </p:sp>
    </p:spTree>
    <p:extLst>
      <p:ext uri="{BB962C8B-B14F-4D97-AF65-F5344CB8AC3E}">
        <p14:creationId xmlns:p14="http://schemas.microsoft.com/office/powerpoint/2010/main" val="407720980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4268-6397-8C4F-DA90-C16BB77A49B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A8297CB-3545-2CDA-8FD8-082917EEFA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6AF0653-CE68-7EE1-7983-AE2E1953D16B}"/>
              </a:ext>
            </a:extLst>
          </p:cNvPr>
          <p:cNvSpPr>
            <a:spLocks noGrp="1"/>
          </p:cNvSpPr>
          <p:nvPr>
            <p:ph type="dt" sz="half" idx="10"/>
          </p:nvPr>
        </p:nvSpPr>
        <p:spPr/>
        <p:txBody>
          <a:bodyPr/>
          <a:lstStyle/>
          <a:p>
            <a:fld id="{24168385-C977-47D8-B583-3AE5CE22D6B9}" type="datetime1">
              <a:rPr lang="en-GB" smtClean="0"/>
              <a:t>10/04/2025</a:t>
            </a:fld>
            <a:endParaRPr lang="en-US"/>
          </a:p>
        </p:txBody>
      </p:sp>
      <p:sp>
        <p:nvSpPr>
          <p:cNvPr id="5" name="Footer Placeholder 4">
            <a:extLst>
              <a:ext uri="{FF2B5EF4-FFF2-40B4-BE49-F238E27FC236}">
                <a16:creationId xmlns:a16="http://schemas.microsoft.com/office/drawing/2014/main" id="{43ECB7C3-0A28-A602-DB4F-008D82ADB8B5}"/>
              </a:ext>
            </a:extLst>
          </p:cNvPr>
          <p:cNvSpPr>
            <a:spLocks noGrp="1"/>
          </p:cNvSpPr>
          <p:nvPr>
            <p:ph type="ftr" sz="quarter" idx="11"/>
          </p:nvPr>
        </p:nvSpPr>
        <p:spPr/>
        <p:txBody>
          <a:bodyPr/>
          <a:lstStyle/>
          <a:p>
            <a:r>
              <a:rPr lang="en-US"/>
              <a:t>CRANK RESEARCH MEETING </a:t>
            </a:r>
          </a:p>
        </p:txBody>
      </p:sp>
      <p:sp>
        <p:nvSpPr>
          <p:cNvPr id="6" name="Slide Number Placeholder 5">
            <a:extLst>
              <a:ext uri="{FF2B5EF4-FFF2-40B4-BE49-F238E27FC236}">
                <a16:creationId xmlns:a16="http://schemas.microsoft.com/office/drawing/2014/main" id="{73B59F0B-7385-4877-FFA6-F8E8B06B0A4E}"/>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44323046"/>
      </p:ext>
    </p:extLst>
  </p:cSld>
  <p:clrMapOvr>
    <a:masterClrMapping/>
  </p:clrMapOvr>
  <p:transition spd="slow">
    <p:push dir="u"/>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42A-A61A-7EE2-57F4-A3A8F6B428F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DCC7ECA-F212-1D33-A8CF-DA443F4D9F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3053D5-C9D9-C448-F8E4-AA54BC62A778}"/>
              </a:ext>
            </a:extLst>
          </p:cNvPr>
          <p:cNvSpPr>
            <a:spLocks noGrp="1"/>
          </p:cNvSpPr>
          <p:nvPr>
            <p:ph type="dt" sz="half" idx="10"/>
          </p:nvPr>
        </p:nvSpPr>
        <p:spPr/>
        <p:txBody>
          <a:bodyPr/>
          <a:lstStyle/>
          <a:p>
            <a:fld id="{1A18E00F-AA0A-45AC-831D-9DE1F538FEBE}" type="datetime1">
              <a:rPr lang="en-GB" smtClean="0"/>
              <a:t>10/04/2025</a:t>
            </a:fld>
            <a:endParaRPr lang="en-US"/>
          </a:p>
        </p:txBody>
      </p:sp>
      <p:sp>
        <p:nvSpPr>
          <p:cNvPr id="5" name="Footer Placeholder 4">
            <a:extLst>
              <a:ext uri="{FF2B5EF4-FFF2-40B4-BE49-F238E27FC236}">
                <a16:creationId xmlns:a16="http://schemas.microsoft.com/office/drawing/2014/main" id="{8E17B29C-59F1-A3E7-FC0B-41B6B8B9F659}"/>
              </a:ext>
            </a:extLst>
          </p:cNvPr>
          <p:cNvSpPr>
            <a:spLocks noGrp="1"/>
          </p:cNvSpPr>
          <p:nvPr>
            <p:ph type="ftr" sz="quarter" idx="11"/>
          </p:nvPr>
        </p:nvSpPr>
        <p:spPr/>
        <p:txBody>
          <a:bodyPr/>
          <a:lstStyle/>
          <a:p>
            <a:r>
              <a:rPr lang="en-US"/>
              <a:t>CRANK RESEARCH MEETING </a:t>
            </a:r>
          </a:p>
        </p:txBody>
      </p:sp>
      <p:sp>
        <p:nvSpPr>
          <p:cNvPr id="6" name="Slide Number Placeholder 5">
            <a:extLst>
              <a:ext uri="{FF2B5EF4-FFF2-40B4-BE49-F238E27FC236}">
                <a16:creationId xmlns:a16="http://schemas.microsoft.com/office/drawing/2014/main" id="{FF3FDFA9-B862-FF08-7FA7-0EB67C241E60}"/>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79772150"/>
      </p:ext>
    </p:extLst>
  </p:cSld>
  <p:clrMapOvr>
    <a:masterClrMapping/>
  </p:clrMapOvr>
  <p:transition spd="slow">
    <p:push dir="u"/>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BF9D-5ABB-03DB-6E12-846678E3A5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4A518F1-31D4-5B53-FE0C-F62468DB59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3D0C86-3632-C344-558E-7011516B9F90}"/>
              </a:ext>
            </a:extLst>
          </p:cNvPr>
          <p:cNvSpPr>
            <a:spLocks noGrp="1"/>
          </p:cNvSpPr>
          <p:nvPr>
            <p:ph type="dt" sz="half" idx="10"/>
          </p:nvPr>
        </p:nvSpPr>
        <p:spPr/>
        <p:txBody>
          <a:bodyPr/>
          <a:lstStyle/>
          <a:p>
            <a:fld id="{E3973B89-78D7-4D50-AFA8-F64EC3821265}" type="datetime1">
              <a:rPr lang="en-GB" smtClean="0"/>
              <a:t>10/04/2025</a:t>
            </a:fld>
            <a:endParaRPr lang="en-US"/>
          </a:p>
        </p:txBody>
      </p:sp>
      <p:sp>
        <p:nvSpPr>
          <p:cNvPr id="5" name="Footer Placeholder 4">
            <a:extLst>
              <a:ext uri="{FF2B5EF4-FFF2-40B4-BE49-F238E27FC236}">
                <a16:creationId xmlns:a16="http://schemas.microsoft.com/office/drawing/2014/main" id="{0C0B2075-AE04-5317-22CF-2146D8E646B5}"/>
              </a:ext>
            </a:extLst>
          </p:cNvPr>
          <p:cNvSpPr>
            <a:spLocks noGrp="1"/>
          </p:cNvSpPr>
          <p:nvPr>
            <p:ph type="ftr" sz="quarter" idx="11"/>
          </p:nvPr>
        </p:nvSpPr>
        <p:spPr/>
        <p:txBody>
          <a:bodyPr/>
          <a:lstStyle/>
          <a:p>
            <a:r>
              <a:rPr lang="en-US"/>
              <a:t>CRANK RESEARCH MEETING </a:t>
            </a:r>
          </a:p>
        </p:txBody>
      </p:sp>
      <p:sp>
        <p:nvSpPr>
          <p:cNvPr id="6" name="Slide Number Placeholder 5">
            <a:extLst>
              <a:ext uri="{FF2B5EF4-FFF2-40B4-BE49-F238E27FC236}">
                <a16:creationId xmlns:a16="http://schemas.microsoft.com/office/drawing/2014/main" id="{669D9002-952D-1995-0FEA-37E80EED6E1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04245692"/>
      </p:ext>
    </p:extLst>
  </p:cSld>
  <p:clrMapOvr>
    <a:masterClrMapping/>
  </p:clrMapOvr>
  <p:transition spd="slow">
    <p:push dir="u"/>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79D0-4B78-97D6-35C8-46776BE9442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71173E2-7414-DD7F-AEA5-F14B67D398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FC60A46-59E7-92AD-9D8F-5DF33A686EC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B8BA1F5-15C3-01A4-5E5A-85380546C437}"/>
              </a:ext>
            </a:extLst>
          </p:cNvPr>
          <p:cNvSpPr>
            <a:spLocks noGrp="1"/>
          </p:cNvSpPr>
          <p:nvPr>
            <p:ph type="dt" sz="half" idx="10"/>
          </p:nvPr>
        </p:nvSpPr>
        <p:spPr/>
        <p:txBody>
          <a:bodyPr/>
          <a:lstStyle/>
          <a:p>
            <a:fld id="{CBBFCF7F-D45C-4A8F-9AD2-F83F8C0E365E}" type="datetime1">
              <a:rPr lang="en-GB" smtClean="0"/>
              <a:t>10/04/2025</a:t>
            </a:fld>
            <a:endParaRPr lang="en-US"/>
          </a:p>
        </p:txBody>
      </p:sp>
      <p:sp>
        <p:nvSpPr>
          <p:cNvPr id="6" name="Footer Placeholder 5">
            <a:extLst>
              <a:ext uri="{FF2B5EF4-FFF2-40B4-BE49-F238E27FC236}">
                <a16:creationId xmlns:a16="http://schemas.microsoft.com/office/drawing/2014/main" id="{3184A08C-31CD-9CE2-8E47-21C9B12B2371}"/>
              </a:ext>
            </a:extLst>
          </p:cNvPr>
          <p:cNvSpPr>
            <a:spLocks noGrp="1"/>
          </p:cNvSpPr>
          <p:nvPr>
            <p:ph type="ftr" sz="quarter" idx="11"/>
          </p:nvPr>
        </p:nvSpPr>
        <p:spPr/>
        <p:txBody>
          <a:bodyPr/>
          <a:lstStyle/>
          <a:p>
            <a:r>
              <a:rPr lang="en-US"/>
              <a:t>CRANK RESEARCH MEETING </a:t>
            </a:r>
          </a:p>
        </p:txBody>
      </p:sp>
      <p:sp>
        <p:nvSpPr>
          <p:cNvPr id="7" name="Slide Number Placeholder 6">
            <a:extLst>
              <a:ext uri="{FF2B5EF4-FFF2-40B4-BE49-F238E27FC236}">
                <a16:creationId xmlns:a16="http://schemas.microsoft.com/office/drawing/2014/main" id="{211D1A0D-D6B1-07D9-3D3E-8D433F6F421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70604635"/>
      </p:ext>
    </p:extLst>
  </p:cSld>
  <p:clrMapOvr>
    <a:masterClrMapping/>
  </p:clrMapOvr>
  <p:transition spd="slow">
    <p:push dir="u"/>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FD0-E3A9-F890-3E1D-CE1714CE347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0E0847A-2CD3-4FE1-AA67-A38F07B9ED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4449C80-2CB3-8293-448D-DB9FE0FBB22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5E0A226-B9CF-1C87-354E-D06D2A86CE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6EBD9E-E9F3-CEDB-88B5-580A81DACC3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D2D350F-449A-B479-6115-32255F064E2C}"/>
              </a:ext>
            </a:extLst>
          </p:cNvPr>
          <p:cNvSpPr>
            <a:spLocks noGrp="1"/>
          </p:cNvSpPr>
          <p:nvPr>
            <p:ph type="dt" sz="half" idx="10"/>
          </p:nvPr>
        </p:nvSpPr>
        <p:spPr/>
        <p:txBody>
          <a:bodyPr/>
          <a:lstStyle/>
          <a:p>
            <a:fld id="{A7D4D5D2-24F1-44A4-82B5-DAABB45A570D}" type="datetime1">
              <a:rPr lang="en-GB" smtClean="0"/>
              <a:t>10/04/2025</a:t>
            </a:fld>
            <a:endParaRPr lang="en-US"/>
          </a:p>
        </p:txBody>
      </p:sp>
      <p:sp>
        <p:nvSpPr>
          <p:cNvPr id="8" name="Footer Placeholder 7">
            <a:extLst>
              <a:ext uri="{FF2B5EF4-FFF2-40B4-BE49-F238E27FC236}">
                <a16:creationId xmlns:a16="http://schemas.microsoft.com/office/drawing/2014/main" id="{5367DC7E-4B3F-59BC-316F-43A54B3A3B1D}"/>
              </a:ext>
            </a:extLst>
          </p:cNvPr>
          <p:cNvSpPr>
            <a:spLocks noGrp="1"/>
          </p:cNvSpPr>
          <p:nvPr>
            <p:ph type="ftr" sz="quarter" idx="11"/>
          </p:nvPr>
        </p:nvSpPr>
        <p:spPr/>
        <p:txBody>
          <a:bodyPr/>
          <a:lstStyle/>
          <a:p>
            <a:r>
              <a:rPr lang="en-US"/>
              <a:t>CRANK RESEARCH MEETING </a:t>
            </a:r>
          </a:p>
        </p:txBody>
      </p:sp>
      <p:sp>
        <p:nvSpPr>
          <p:cNvPr id="9" name="Slide Number Placeholder 8">
            <a:extLst>
              <a:ext uri="{FF2B5EF4-FFF2-40B4-BE49-F238E27FC236}">
                <a16:creationId xmlns:a16="http://schemas.microsoft.com/office/drawing/2014/main" id="{3857B83E-B84A-A835-DA8B-DE0D97963F97}"/>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90894436"/>
      </p:ext>
    </p:extLst>
  </p:cSld>
  <p:clrMapOvr>
    <a:masterClrMapping/>
  </p:clrMapOvr>
  <p:transition spd="slow">
    <p:push di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C54A-E163-1C47-1DDA-A079CE636D3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631D7BB-E3DC-EEDD-D4A8-23CB96DAB2E0}"/>
              </a:ext>
            </a:extLst>
          </p:cNvPr>
          <p:cNvSpPr>
            <a:spLocks noGrp="1"/>
          </p:cNvSpPr>
          <p:nvPr>
            <p:ph type="dt" sz="half" idx="10"/>
          </p:nvPr>
        </p:nvSpPr>
        <p:spPr/>
        <p:txBody>
          <a:bodyPr/>
          <a:lstStyle/>
          <a:p>
            <a:fld id="{374E925B-5570-4A73-B09F-5ED4CD4AC5D8}" type="datetime1">
              <a:rPr lang="en-GB" smtClean="0"/>
              <a:t>10/04/2025</a:t>
            </a:fld>
            <a:endParaRPr lang="en-US"/>
          </a:p>
        </p:txBody>
      </p:sp>
      <p:sp>
        <p:nvSpPr>
          <p:cNvPr id="4" name="Footer Placeholder 3">
            <a:extLst>
              <a:ext uri="{FF2B5EF4-FFF2-40B4-BE49-F238E27FC236}">
                <a16:creationId xmlns:a16="http://schemas.microsoft.com/office/drawing/2014/main" id="{F06331ED-F825-4939-14AA-DED62E04BC3A}"/>
              </a:ext>
            </a:extLst>
          </p:cNvPr>
          <p:cNvSpPr>
            <a:spLocks noGrp="1"/>
          </p:cNvSpPr>
          <p:nvPr>
            <p:ph type="ftr" sz="quarter" idx="11"/>
          </p:nvPr>
        </p:nvSpPr>
        <p:spPr/>
        <p:txBody>
          <a:bodyPr/>
          <a:lstStyle/>
          <a:p>
            <a:r>
              <a:rPr lang="en-US"/>
              <a:t>CRANK RESEARCH MEETING </a:t>
            </a:r>
          </a:p>
        </p:txBody>
      </p:sp>
      <p:sp>
        <p:nvSpPr>
          <p:cNvPr id="5" name="Slide Number Placeholder 4">
            <a:extLst>
              <a:ext uri="{FF2B5EF4-FFF2-40B4-BE49-F238E27FC236}">
                <a16:creationId xmlns:a16="http://schemas.microsoft.com/office/drawing/2014/main" id="{120D19FB-CA42-7DC3-2886-A4279E7867D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32388515"/>
      </p:ext>
    </p:extLst>
  </p:cSld>
  <p:clrMapOvr>
    <a:masterClrMapping/>
  </p:clrMapOvr>
  <p:transition spd="slow">
    <p:push di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79960-D196-30C3-F818-CA44B6399ADC}"/>
              </a:ext>
            </a:extLst>
          </p:cNvPr>
          <p:cNvSpPr>
            <a:spLocks noGrp="1"/>
          </p:cNvSpPr>
          <p:nvPr>
            <p:ph type="dt" sz="half" idx="10"/>
          </p:nvPr>
        </p:nvSpPr>
        <p:spPr/>
        <p:txBody>
          <a:bodyPr/>
          <a:lstStyle/>
          <a:p>
            <a:fld id="{D536551A-AE10-4497-8F90-9BDA7797257F}" type="datetime1">
              <a:rPr lang="en-GB" smtClean="0"/>
              <a:t>10/04/2025</a:t>
            </a:fld>
            <a:endParaRPr lang="en-US"/>
          </a:p>
        </p:txBody>
      </p:sp>
      <p:sp>
        <p:nvSpPr>
          <p:cNvPr id="3" name="Footer Placeholder 2">
            <a:extLst>
              <a:ext uri="{FF2B5EF4-FFF2-40B4-BE49-F238E27FC236}">
                <a16:creationId xmlns:a16="http://schemas.microsoft.com/office/drawing/2014/main" id="{D174426A-B1E3-4E1F-6E1E-36A8ED6CE881}"/>
              </a:ext>
            </a:extLst>
          </p:cNvPr>
          <p:cNvSpPr>
            <a:spLocks noGrp="1"/>
          </p:cNvSpPr>
          <p:nvPr>
            <p:ph type="ftr" sz="quarter" idx="11"/>
          </p:nvPr>
        </p:nvSpPr>
        <p:spPr/>
        <p:txBody>
          <a:bodyPr/>
          <a:lstStyle/>
          <a:p>
            <a:r>
              <a:rPr lang="en-US"/>
              <a:t>CRANK RESEARCH MEETING </a:t>
            </a:r>
          </a:p>
        </p:txBody>
      </p:sp>
      <p:sp>
        <p:nvSpPr>
          <p:cNvPr id="4" name="Slide Number Placeholder 3">
            <a:extLst>
              <a:ext uri="{FF2B5EF4-FFF2-40B4-BE49-F238E27FC236}">
                <a16:creationId xmlns:a16="http://schemas.microsoft.com/office/drawing/2014/main" id="{90D67AEF-AF99-FC86-1898-0120D880BB5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64456"/>
      </p:ext>
    </p:extLst>
  </p:cSld>
  <p:clrMapOvr>
    <a:masterClrMapping/>
  </p:clrMapOvr>
  <p:transition spd="slow">
    <p:push dir="u"/>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CA9C-7C97-6A04-348C-2E72326D2D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F8695D7-EB82-0E8B-F09F-CE0D894AD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435247-6FF8-24E8-2384-0D7927258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DD0DE2-31FC-868E-5595-DAD8F73F11CA}"/>
              </a:ext>
            </a:extLst>
          </p:cNvPr>
          <p:cNvSpPr>
            <a:spLocks noGrp="1"/>
          </p:cNvSpPr>
          <p:nvPr>
            <p:ph type="dt" sz="half" idx="10"/>
          </p:nvPr>
        </p:nvSpPr>
        <p:spPr/>
        <p:txBody>
          <a:bodyPr/>
          <a:lstStyle/>
          <a:p>
            <a:fld id="{4EF6661A-672E-454E-8A39-EFF8C8223263}" type="datetime1">
              <a:rPr lang="en-GB" smtClean="0"/>
              <a:t>10/04/2025</a:t>
            </a:fld>
            <a:endParaRPr lang="en-US"/>
          </a:p>
        </p:txBody>
      </p:sp>
      <p:sp>
        <p:nvSpPr>
          <p:cNvPr id="6" name="Footer Placeholder 5">
            <a:extLst>
              <a:ext uri="{FF2B5EF4-FFF2-40B4-BE49-F238E27FC236}">
                <a16:creationId xmlns:a16="http://schemas.microsoft.com/office/drawing/2014/main" id="{890BDB9D-5CDD-9C1A-B1A4-B8A19393126C}"/>
              </a:ext>
            </a:extLst>
          </p:cNvPr>
          <p:cNvSpPr>
            <a:spLocks noGrp="1"/>
          </p:cNvSpPr>
          <p:nvPr>
            <p:ph type="ftr" sz="quarter" idx="11"/>
          </p:nvPr>
        </p:nvSpPr>
        <p:spPr/>
        <p:txBody>
          <a:bodyPr/>
          <a:lstStyle/>
          <a:p>
            <a:r>
              <a:rPr lang="en-US"/>
              <a:t>CRANK RESEARCH MEETING </a:t>
            </a:r>
          </a:p>
        </p:txBody>
      </p:sp>
      <p:sp>
        <p:nvSpPr>
          <p:cNvPr id="7" name="Slide Number Placeholder 6">
            <a:extLst>
              <a:ext uri="{FF2B5EF4-FFF2-40B4-BE49-F238E27FC236}">
                <a16:creationId xmlns:a16="http://schemas.microsoft.com/office/drawing/2014/main" id="{C868781B-207E-7401-F8DF-B0B8999D82D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5545693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lide without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idx="1"/>
          </p:nvPr>
        </p:nvSpPr>
        <p:spPr>
          <a:xfrm>
            <a:off x="609600" y="1447800"/>
            <a:ext cx="1097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3012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5019-231E-3059-A0E3-3ABB2A2B6F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55EEA6E-DD78-D324-82E0-863C968BD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CD9683-ED24-CB46-07C2-244D99020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A41B436-B7E6-7480-6F2B-B5612B3DC05C}"/>
              </a:ext>
            </a:extLst>
          </p:cNvPr>
          <p:cNvSpPr>
            <a:spLocks noGrp="1"/>
          </p:cNvSpPr>
          <p:nvPr>
            <p:ph type="dt" sz="half" idx="10"/>
          </p:nvPr>
        </p:nvSpPr>
        <p:spPr/>
        <p:txBody>
          <a:bodyPr/>
          <a:lstStyle/>
          <a:p>
            <a:fld id="{7A8EBCB8-F816-4277-B799-C6D1E978C250}" type="datetime1">
              <a:rPr lang="en-GB" smtClean="0"/>
              <a:t>10/04/2025</a:t>
            </a:fld>
            <a:endParaRPr lang="en-US"/>
          </a:p>
        </p:txBody>
      </p:sp>
      <p:sp>
        <p:nvSpPr>
          <p:cNvPr id="6" name="Footer Placeholder 5">
            <a:extLst>
              <a:ext uri="{FF2B5EF4-FFF2-40B4-BE49-F238E27FC236}">
                <a16:creationId xmlns:a16="http://schemas.microsoft.com/office/drawing/2014/main" id="{6A120784-472D-2731-37EC-4224FDB6AC66}"/>
              </a:ext>
            </a:extLst>
          </p:cNvPr>
          <p:cNvSpPr>
            <a:spLocks noGrp="1"/>
          </p:cNvSpPr>
          <p:nvPr>
            <p:ph type="ftr" sz="quarter" idx="11"/>
          </p:nvPr>
        </p:nvSpPr>
        <p:spPr/>
        <p:txBody>
          <a:bodyPr/>
          <a:lstStyle/>
          <a:p>
            <a:r>
              <a:rPr lang="en-US"/>
              <a:t>CRANK RESEARCH MEETING </a:t>
            </a:r>
          </a:p>
        </p:txBody>
      </p:sp>
      <p:sp>
        <p:nvSpPr>
          <p:cNvPr id="7" name="Slide Number Placeholder 6">
            <a:extLst>
              <a:ext uri="{FF2B5EF4-FFF2-40B4-BE49-F238E27FC236}">
                <a16:creationId xmlns:a16="http://schemas.microsoft.com/office/drawing/2014/main" id="{1ED9B637-441C-3480-2762-73257689492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44184553"/>
      </p:ext>
    </p:extLst>
  </p:cSld>
  <p:clrMapOvr>
    <a:masterClrMapping/>
  </p:clrMapOvr>
  <p:transition spd="slow">
    <p:push dir="u"/>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D8C2-B2D6-02F1-8A9F-5550E5E688F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172B129-33BA-2DC3-4FAC-16018F4089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4119A00-DA55-BA42-BB85-FBEC2132D888}"/>
              </a:ext>
            </a:extLst>
          </p:cNvPr>
          <p:cNvSpPr>
            <a:spLocks noGrp="1"/>
          </p:cNvSpPr>
          <p:nvPr>
            <p:ph type="dt" sz="half" idx="10"/>
          </p:nvPr>
        </p:nvSpPr>
        <p:spPr/>
        <p:txBody>
          <a:bodyPr/>
          <a:lstStyle/>
          <a:p>
            <a:fld id="{28755341-7E68-480C-AD4D-6CFAF4C7CCE1}" type="datetime1">
              <a:rPr lang="en-GB" smtClean="0"/>
              <a:t>10/04/2025</a:t>
            </a:fld>
            <a:endParaRPr lang="en-US"/>
          </a:p>
        </p:txBody>
      </p:sp>
      <p:sp>
        <p:nvSpPr>
          <p:cNvPr id="5" name="Footer Placeholder 4">
            <a:extLst>
              <a:ext uri="{FF2B5EF4-FFF2-40B4-BE49-F238E27FC236}">
                <a16:creationId xmlns:a16="http://schemas.microsoft.com/office/drawing/2014/main" id="{7281CD0B-B051-3D4C-5D73-48178ADEA436}"/>
              </a:ext>
            </a:extLst>
          </p:cNvPr>
          <p:cNvSpPr>
            <a:spLocks noGrp="1"/>
          </p:cNvSpPr>
          <p:nvPr>
            <p:ph type="ftr" sz="quarter" idx="11"/>
          </p:nvPr>
        </p:nvSpPr>
        <p:spPr/>
        <p:txBody>
          <a:bodyPr/>
          <a:lstStyle/>
          <a:p>
            <a:r>
              <a:rPr lang="en-US"/>
              <a:t>CRANK RESEARCH MEETING </a:t>
            </a:r>
          </a:p>
        </p:txBody>
      </p:sp>
      <p:sp>
        <p:nvSpPr>
          <p:cNvPr id="6" name="Slide Number Placeholder 5">
            <a:extLst>
              <a:ext uri="{FF2B5EF4-FFF2-40B4-BE49-F238E27FC236}">
                <a16:creationId xmlns:a16="http://schemas.microsoft.com/office/drawing/2014/main" id="{0FAB7F19-56C9-4AB0-BE1C-649CEE64BC3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44993149"/>
      </p:ext>
    </p:extLst>
  </p:cSld>
  <p:clrMapOvr>
    <a:masterClrMapping/>
  </p:clrMapOvr>
  <p:transition spd="slow">
    <p:push di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C2033-A9B1-F0DD-CCFB-A659AFDE0A5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E25DFE4-9292-E5F1-5587-0B57B5A5F8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EAD951-0A0F-69F2-24A8-5E36620ED805}"/>
              </a:ext>
            </a:extLst>
          </p:cNvPr>
          <p:cNvSpPr>
            <a:spLocks noGrp="1"/>
          </p:cNvSpPr>
          <p:nvPr>
            <p:ph type="dt" sz="half" idx="10"/>
          </p:nvPr>
        </p:nvSpPr>
        <p:spPr/>
        <p:txBody>
          <a:bodyPr/>
          <a:lstStyle/>
          <a:p>
            <a:fld id="{9832C014-E64B-45A1-8582-F18C7C29DDB5}" type="datetime1">
              <a:rPr lang="en-GB" smtClean="0"/>
              <a:t>10/04/2025</a:t>
            </a:fld>
            <a:endParaRPr lang="en-US"/>
          </a:p>
        </p:txBody>
      </p:sp>
      <p:sp>
        <p:nvSpPr>
          <p:cNvPr id="5" name="Footer Placeholder 4">
            <a:extLst>
              <a:ext uri="{FF2B5EF4-FFF2-40B4-BE49-F238E27FC236}">
                <a16:creationId xmlns:a16="http://schemas.microsoft.com/office/drawing/2014/main" id="{CEBB178F-F85E-5155-3C3D-1C73FFCADEFC}"/>
              </a:ext>
            </a:extLst>
          </p:cNvPr>
          <p:cNvSpPr>
            <a:spLocks noGrp="1"/>
          </p:cNvSpPr>
          <p:nvPr>
            <p:ph type="ftr" sz="quarter" idx="11"/>
          </p:nvPr>
        </p:nvSpPr>
        <p:spPr/>
        <p:txBody>
          <a:bodyPr/>
          <a:lstStyle/>
          <a:p>
            <a:r>
              <a:rPr lang="en-US"/>
              <a:t>CRANK RESEARCH MEETING </a:t>
            </a:r>
          </a:p>
        </p:txBody>
      </p:sp>
      <p:sp>
        <p:nvSpPr>
          <p:cNvPr id="6" name="Slide Number Placeholder 5">
            <a:extLst>
              <a:ext uri="{FF2B5EF4-FFF2-40B4-BE49-F238E27FC236}">
                <a16:creationId xmlns:a16="http://schemas.microsoft.com/office/drawing/2014/main" id="{E377EA17-5B6E-EA67-6C35-72A300E4B4E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6214744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sz="half" idx="1"/>
          </p:nvPr>
        </p:nvSpPr>
        <p:spPr>
          <a:xfrm>
            <a:off x="609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654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Text Placeholder 2"/>
          <p:cNvSpPr>
            <a:spLocks noGrp="1"/>
          </p:cNvSpPr>
          <p:nvPr>
            <p:ph type="body" idx="1"/>
          </p:nvPr>
        </p:nvSpPr>
        <p:spPr>
          <a:xfrm>
            <a:off x="609600" y="15049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447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049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447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076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Tree>
    <p:extLst>
      <p:ext uri="{BB962C8B-B14F-4D97-AF65-F5344CB8AC3E}">
        <p14:creationId xmlns:p14="http://schemas.microsoft.com/office/powerpoint/2010/main" val="3027079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6" name="Picture Placeholder 2"/>
          <p:cNvSpPr>
            <a:spLocks noGrp="1"/>
          </p:cNvSpPr>
          <p:nvPr>
            <p:ph type="pic" idx="1"/>
          </p:nvPr>
        </p:nvSpPr>
        <p:spPr>
          <a:xfrm>
            <a:off x="609600" y="1447800"/>
            <a:ext cx="5384800" cy="304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0"/>
          </p:nvPr>
        </p:nvSpPr>
        <p:spPr>
          <a:xfrm>
            <a:off x="6197600" y="1447800"/>
            <a:ext cx="5384800" cy="304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2389717" y="4648200"/>
            <a:ext cx="7315200" cy="804862"/>
          </a:xfrm>
        </p:spPr>
        <p:txBody>
          <a:bodyPr>
            <a:normAutofit/>
          </a:bodyPr>
          <a:lstStyle>
            <a:lvl1pPr marL="0" indent="0" algn="l">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318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3A5D"/>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2245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074E3FCC-2774-4186-BA12-B93FA91F2F59}" type="datetimeFigureOut">
              <a:rPr lang="en-GB" smtClean="0"/>
              <a:t>10/04/2025</a:t>
            </a:fld>
            <a:endParaRPr lang="en-GB"/>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5B0496F2-B08B-4EAA-9CBC-7D41F3C130FE}" type="slidenum">
              <a:rPr lang="en-GB" smtClean="0"/>
              <a:t>‹#›</a:t>
            </a:fld>
            <a:endParaRPr lang="en-GB"/>
          </a:p>
        </p:txBody>
      </p:sp>
    </p:spTree>
    <p:extLst>
      <p:ext uri="{BB962C8B-B14F-4D97-AF65-F5344CB8AC3E}">
        <p14:creationId xmlns:p14="http://schemas.microsoft.com/office/powerpoint/2010/main" val="79826502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4E3FCC-2774-4186-BA12-B93FA91F2F59}" type="datetimeFigureOut">
              <a:rPr lang="en-GB" smtClean="0"/>
              <a:t>10/04/2025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3669442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074E3FCC-2774-4186-BA12-B93FA91F2F59}" type="datetimeFigureOut">
              <a:rPr lang="en-GB" smtClean="0"/>
              <a:t>10/04/2025</a:t>
            </a:fld>
            <a:endParaRPr lang="en-GB"/>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GB"/>
          </a:p>
        </p:txBody>
      </p:sp>
      <p:sp>
        <p:nvSpPr>
          <p:cNvPr id="6" name="Slide Number Placeholder 5"/>
          <p:cNvSpPr>
            <a:spLocks noGrp="1"/>
          </p:cNvSpPr>
          <p:nvPr>
            <p:ph type="sldNum" sz="quarter" idx="12"/>
          </p:nvPr>
        </p:nvSpPr>
        <p:spPr>
          <a:xfrm>
            <a:off x="8604504" y="5211060"/>
            <a:ext cx="2112264" cy="228600"/>
          </a:xfrm>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428679165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4E3FCC-2774-4186-BA12-B93FA91F2F59}" type="datetimeFigureOut">
              <a:rPr lang="en-GB" smtClean="0"/>
              <a:t>10/04/2025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428733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4E3FCC-2774-4186-BA12-B93FA91F2F59}" type="datetimeFigureOut">
              <a:rPr lang="en-GB" smtClean="0"/>
              <a:t>10/04/2025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3759574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4E3FCC-2774-4186-BA12-B93FA91F2F59}" type="datetimeFigureOut">
              <a:rPr lang="en-GB" smtClean="0"/>
              <a:t>10/04/2025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563706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E3FCC-2774-4186-BA12-B93FA91F2F59}" type="datetimeFigureOut">
              <a:rPr lang="en-GB" smtClean="0"/>
              <a:t>10/04/2025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2763703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74E3FCC-2774-4186-BA12-B93FA91F2F59}" type="datetimeFigureOut">
              <a:rPr lang="en-GB" smtClean="0"/>
              <a:t>10/04/2025</a:t>
            </a:fld>
            <a:endParaRPr lang="en-GB"/>
          </a:p>
        </p:txBody>
      </p:sp>
      <p:sp>
        <p:nvSpPr>
          <p:cNvPr id="9" name="Footer Placeholder 8"/>
          <p:cNvSpPr>
            <a:spLocks noGrp="1"/>
          </p:cNvSpPr>
          <p:nvPr>
            <p:ph type="ftr" sz="quarter" idx="11"/>
          </p:nvPr>
        </p:nvSpPr>
        <p:spPr/>
        <p:txBody>
          <a:bodyPr/>
          <a:lstStyle>
            <a:lvl1pPr algn="r">
              <a:defRPr/>
            </a:lvl1pPr>
          </a:lstStyle>
          <a:p>
            <a:endParaRPr lang="en-GB"/>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B0496F2-B08B-4EAA-9CBC-7D41F3C130FE}" type="slidenum">
              <a:rPr lang="en-GB" smtClean="0"/>
              <a:t>‹#›</a:t>
            </a:fld>
            <a:endParaRPr lang="en-GB"/>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6033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074E3FCC-2774-4186-BA12-B93FA91F2F59}" type="datetimeFigureOut">
              <a:rPr lang="en-GB" smtClean="0"/>
              <a:t>10/04/2025</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B0496F2-B08B-4EAA-9CBC-7D41F3C130FE}" type="slidenum">
              <a:rPr lang="en-GB" smtClean="0"/>
              <a:t>‹#›</a:t>
            </a:fld>
            <a:endParaRPr lang="en-GB"/>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1974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4E3FCC-2774-4186-BA12-B93FA91F2F59}"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18699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4E3FCC-2774-4186-BA12-B93FA91F2F59}"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B0496F2-B08B-4EAA-9CBC-7D41F3C130FE}" type="slidenum">
              <a:rPr lang="en-GB" smtClean="0"/>
              <a:t>‹#›</a:t>
            </a:fld>
            <a:endParaRPr lang="en-GB"/>
          </a:p>
        </p:txBody>
      </p:sp>
    </p:spTree>
    <p:extLst>
      <p:ext uri="{BB962C8B-B14F-4D97-AF65-F5344CB8AC3E}">
        <p14:creationId xmlns:p14="http://schemas.microsoft.com/office/powerpoint/2010/main" val="2831838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37134571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5C9BA067-8E18-48E3-83F7-C6D2FCC51D91}" type="slidenum">
              <a:rPr lang="en-GB" smtClean="0"/>
              <a:t>‹#›</a:t>
            </a:fld>
            <a:endParaRPr lang="en-GB"/>
          </a:p>
        </p:txBody>
      </p:sp>
    </p:spTree>
    <p:extLst>
      <p:ext uri="{BB962C8B-B14F-4D97-AF65-F5344CB8AC3E}">
        <p14:creationId xmlns:p14="http://schemas.microsoft.com/office/powerpoint/2010/main" val="1210882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5C9BA067-8E18-48E3-83F7-C6D2FCC51D91}" type="slidenum">
              <a:rPr lang="en-GB" smtClean="0"/>
              <a:t>‹#›</a:t>
            </a:fld>
            <a:endParaRPr lang="en-GB"/>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176981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b="1" i="0" spc="60"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5C9BA067-8E18-48E3-83F7-C6D2FCC51D91}" type="slidenum">
              <a:rPr lang="en-GB" smtClean="0"/>
              <a:t>‹#›</a:t>
            </a:fld>
            <a:endParaRPr lang="en-GB"/>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3451181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b="1" i="0" spc="60" baseline="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US"/>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5C9BA067-8E18-48E3-83F7-C6D2FCC51D91}" type="slidenum">
              <a:rPr lang="en-GB" smtClean="0"/>
              <a:t>‹#›</a:t>
            </a:fld>
            <a:endParaRPr lang="en-GB"/>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850325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349D8CC-A327-4DB4-B93C-EA933CE80A1D}" type="datetimeFigureOut">
              <a:rPr lang="en-GB" smtClean="0"/>
              <a:t>10/04/2025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BA067-8E18-48E3-83F7-C6D2FCC51D91}" type="slidenum">
              <a:rPr lang="en-GB" smtClean="0"/>
              <a:t>‹#›</a:t>
            </a:fld>
            <a:endParaRPr lang="en-GB"/>
          </a:p>
        </p:txBody>
      </p:sp>
    </p:spTree>
    <p:extLst>
      <p:ext uri="{BB962C8B-B14F-4D97-AF65-F5344CB8AC3E}">
        <p14:creationId xmlns:p14="http://schemas.microsoft.com/office/powerpoint/2010/main" val="462356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1566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7B36874-7F85-538B-F050-F7EA256B0455}"/>
              </a:ext>
            </a:extLst>
          </p:cNvPr>
          <p:cNvSpPr>
            <a:spLocks noGrp="1"/>
          </p:cNvSpPr>
          <p:nvPr>
            <p:ph type="dt" sz="half" idx="10"/>
          </p:nvPr>
        </p:nvSpPr>
        <p:spPr/>
        <p:txBody>
          <a:bodyPr/>
          <a:lstStyle>
            <a:lvl1pPr>
              <a:defRPr/>
            </a:lvl1pPr>
          </a:lstStyle>
          <a:p>
            <a:pPr>
              <a:defRPr/>
            </a:pPr>
            <a:fld id="{EF2E69B9-D2DE-4724-8897-3BB6256FA1F8}" type="datetimeFigureOut">
              <a:rPr lang="en-GB"/>
              <a:pPr>
                <a:defRPr/>
              </a:pPr>
              <a:t>10/04/2025</a:t>
            </a:fld>
            <a:endParaRPr lang="en-GB"/>
          </a:p>
        </p:txBody>
      </p:sp>
      <p:sp>
        <p:nvSpPr>
          <p:cNvPr id="5" name="Footer Placeholder 4">
            <a:extLst>
              <a:ext uri="{FF2B5EF4-FFF2-40B4-BE49-F238E27FC236}">
                <a16:creationId xmlns:a16="http://schemas.microsoft.com/office/drawing/2014/main" id="{3D16AAC8-2E76-41D2-25CF-45B6A87446B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0445278-7064-744F-B92F-C0B7C89BB9F4}"/>
              </a:ext>
            </a:extLst>
          </p:cNvPr>
          <p:cNvSpPr>
            <a:spLocks noGrp="1"/>
          </p:cNvSpPr>
          <p:nvPr>
            <p:ph type="sldNum" sz="quarter" idx="12"/>
          </p:nvPr>
        </p:nvSpPr>
        <p:spPr/>
        <p:txBody>
          <a:bodyPr/>
          <a:lstStyle>
            <a:lvl1pPr>
              <a:defRPr/>
            </a:lvl1pPr>
          </a:lstStyle>
          <a:p>
            <a:pPr>
              <a:defRPr/>
            </a:pPr>
            <a:fld id="{96340103-B34F-4351-9CE8-257D60666487}" type="slidenum">
              <a:rPr lang="en-GB"/>
              <a:pPr>
                <a:defRPr/>
              </a:pPr>
              <a:t>‹#›</a:t>
            </a:fld>
            <a:endParaRPr lang="en-GB"/>
          </a:p>
        </p:txBody>
      </p:sp>
    </p:spTree>
    <p:extLst>
      <p:ext uri="{BB962C8B-B14F-4D97-AF65-F5344CB8AC3E}">
        <p14:creationId xmlns:p14="http://schemas.microsoft.com/office/powerpoint/2010/main" val="3451197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57B7BF-64B0-E0CD-CB64-59D31B3053CC}"/>
              </a:ext>
            </a:extLst>
          </p:cNvPr>
          <p:cNvSpPr>
            <a:spLocks noGrp="1"/>
          </p:cNvSpPr>
          <p:nvPr>
            <p:ph type="dt" sz="half" idx="10"/>
          </p:nvPr>
        </p:nvSpPr>
        <p:spPr/>
        <p:txBody>
          <a:bodyPr/>
          <a:lstStyle>
            <a:lvl1pPr>
              <a:defRPr/>
            </a:lvl1pPr>
          </a:lstStyle>
          <a:p>
            <a:pPr>
              <a:defRPr/>
            </a:pPr>
            <a:fld id="{EFD6A5BA-371F-44BA-9AA0-76EF2E43E19A}" type="datetimeFigureOut">
              <a:rPr lang="en-GB"/>
              <a:pPr>
                <a:defRPr/>
              </a:pPr>
              <a:t>10/04/2025</a:t>
            </a:fld>
            <a:endParaRPr lang="en-GB"/>
          </a:p>
        </p:txBody>
      </p:sp>
      <p:sp>
        <p:nvSpPr>
          <p:cNvPr id="5" name="Footer Placeholder 4">
            <a:extLst>
              <a:ext uri="{FF2B5EF4-FFF2-40B4-BE49-F238E27FC236}">
                <a16:creationId xmlns:a16="http://schemas.microsoft.com/office/drawing/2014/main" id="{C93C3D72-758E-27E4-448B-E6F76622133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B75B53-099F-AD3D-2A85-B0B55CA049EB}"/>
              </a:ext>
            </a:extLst>
          </p:cNvPr>
          <p:cNvSpPr>
            <a:spLocks noGrp="1"/>
          </p:cNvSpPr>
          <p:nvPr>
            <p:ph type="sldNum" sz="quarter" idx="12"/>
          </p:nvPr>
        </p:nvSpPr>
        <p:spPr/>
        <p:txBody>
          <a:bodyPr/>
          <a:lstStyle>
            <a:lvl1pPr>
              <a:defRPr/>
            </a:lvl1pPr>
          </a:lstStyle>
          <a:p>
            <a:pPr>
              <a:defRPr/>
            </a:pPr>
            <a:fld id="{12316810-5644-4E99-84E4-EE6BD6A0EE2D}" type="slidenum">
              <a:rPr lang="en-GB"/>
              <a:pPr>
                <a:defRPr/>
              </a:pPr>
              <a:t>‹#›</a:t>
            </a:fld>
            <a:endParaRPr lang="en-GB"/>
          </a:p>
        </p:txBody>
      </p:sp>
    </p:spTree>
    <p:extLst>
      <p:ext uri="{BB962C8B-B14F-4D97-AF65-F5344CB8AC3E}">
        <p14:creationId xmlns:p14="http://schemas.microsoft.com/office/powerpoint/2010/main" val="2669247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4C2FB-A71E-847B-A06A-14607CDF3762}"/>
              </a:ext>
            </a:extLst>
          </p:cNvPr>
          <p:cNvSpPr>
            <a:spLocks noGrp="1"/>
          </p:cNvSpPr>
          <p:nvPr>
            <p:ph type="dt" sz="half" idx="10"/>
          </p:nvPr>
        </p:nvSpPr>
        <p:spPr/>
        <p:txBody>
          <a:bodyPr/>
          <a:lstStyle>
            <a:lvl1pPr>
              <a:defRPr/>
            </a:lvl1pPr>
          </a:lstStyle>
          <a:p>
            <a:pPr>
              <a:defRPr/>
            </a:pPr>
            <a:fld id="{579967CF-BBFE-4D6D-B2CE-61C46F058DB4}" type="datetimeFigureOut">
              <a:rPr lang="en-GB"/>
              <a:pPr>
                <a:defRPr/>
              </a:pPr>
              <a:t>10/04/2025</a:t>
            </a:fld>
            <a:endParaRPr lang="en-GB"/>
          </a:p>
        </p:txBody>
      </p:sp>
      <p:sp>
        <p:nvSpPr>
          <p:cNvPr id="5" name="Footer Placeholder 4">
            <a:extLst>
              <a:ext uri="{FF2B5EF4-FFF2-40B4-BE49-F238E27FC236}">
                <a16:creationId xmlns:a16="http://schemas.microsoft.com/office/drawing/2014/main" id="{9AA59F58-BD60-DC29-80ED-85C88960375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D8CFD46-B14F-61FD-FD5B-EAA267A4D711}"/>
              </a:ext>
            </a:extLst>
          </p:cNvPr>
          <p:cNvSpPr>
            <a:spLocks noGrp="1"/>
          </p:cNvSpPr>
          <p:nvPr>
            <p:ph type="sldNum" sz="quarter" idx="12"/>
          </p:nvPr>
        </p:nvSpPr>
        <p:spPr/>
        <p:txBody>
          <a:bodyPr/>
          <a:lstStyle>
            <a:lvl1pPr>
              <a:defRPr/>
            </a:lvl1pPr>
          </a:lstStyle>
          <a:p>
            <a:pPr>
              <a:defRPr/>
            </a:pPr>
            <a:fld id="{16B69F9E-21CD-4553-A733-641214078690}" type="slidenum">
              <a:rPr lang="en-GB"/>
              <a:pPr>
                <a:defRPr/>
              </a:pPr>
              <a:t>‹#›</a:t>
            </a:fld>
            <a:endParaRPr lang="en-GB"/>
          </a:p>
        </p:txBody>
      </p:sp>
    </p:spTree>
    <p:extLst>
      <p:ext uri="{BB962C8B-B14F-4D97-AF65-F5344CB8AC3E}">
        <p14:creationId xmlns:p14="http://schemas.microsoft.com/office/powerpoint/2010/main" val="679458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4441B63-B84B-D985-400E-D9F4491EC07E}"/>
              </a:ext>
            </a:extLst>
          </p:cNvPr>
          <p:cNvSpPr>
            <a:spLocks noGrp="1"/>
          </p:cNvSpPr>
          <p:nvPr>
            <p:ph type="dt" sz="half" idx="10"/>
          </p:nvPr>
        </p:nvSpPr>
        <p:spPr/>
        <p:txBody>
          <a:bodyPr/>
          <a:lstStyle>
            <a:lvl1pPr>
              <a:defRPr/>
            </a:lvl1pPr>
          </a:lstStyle>
          <a:p>
            <a:pPr>
              <a:defRPr/>
            </a:pPr>
            <a:fld id="{774CD531-F5A6-4CEF-A508-8FB852FDE9AA}" type="datetimeFigureOut">
              <a:rPr lang="en-GB"/>
              <a:pPr>
                <a:defRPr/>
              </a:pPr>
              <a:t>10/04/2025</a:t>
            </a:fld>
            <a:endParaRPr lang="en-GB"/>
          </a:p>
        </p:txBody>
      </p:sp>
      <p:sp>
        <p:nvSpPr>
          <p:cNvPr id="6" name="Footer Placeholder 4">
            <a:extLst>
              <a:ext uri="{FF2B5EF4-FFF2-40B4-BE49-F238E27FC236}">
                <a16:creationId xmlns:a16="http://schemas.microsoft.com/office/drawing/2014/main" id="{A4D6B4E3-8441-E6A5-88A2-9FEC33B991B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4FC515B-6F64-E146-A54F-99CE1FDE96FC}"/>
              </a:ext>
            </a:extLst>
          </p:cNvPr>
          <p:cNvSpPr>
            <a:spLocks noGrp="1"/>
          </p:cNvSpPr>
          <p:nvPr>
            <p:ph type="sldNum" sz="quarter" idx="12"/>
          </p:nvPr>
        </p:nvSpPr>
        <p:spPr/>
        <p:txBody>
          <a:bodyPr/>
          <a:lstStyle>
            <a:lvl1pPr>
              <a:defRPr/>
            </a:lvl1pPr>
          </a:lstStyle>
          <a:p>
            <a:pPr>
              <a:defRPr/>
            </a:pPr>
            <a:fld id="{8F9C0979-9407-4F8E-B28F-0C25BF68FBD0}" type="slidenum">
              <a:rPr lang="en-GB"/>
              <a:pPr>
                <a:defRPr/>
              </a:pPr>
              <a:t>‹#›</a:t>
            </a:fld>
            <a:endParaRPr lang="en-GB"/>
          </a:p>
        </p:txBody>
      </p:sp>
    </p:spTree>
    <p:extLst>
      <p:ext uri="{BB962C8B-B14F-4D97-AF65-F5344CB8AC3E}">
        <p14:creationId xmlns:p14="http://schemas.microsoft.com/office/powerpoint/2010/main" val="3823244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22670CC-A065-ACC0-B20B-D55A65AB2D44}"/>
              </a:ext>
            </a:extLst>
          </p:cNvPr>
          <p:cNvSpPr>
            <a:spLocks noGrp="1"/>
          </p:cNvSpPr>
          <p:nvPr>
            <p:ph type="dt" sz="half" idx="10"/>
          </p:nvPr>
        </p:nvSpPr>
        <p:spPr/>
        <p:txBody>
          <a:bodyPr/>
          <a:lstStyle>
            <a:lvl1pPr>
              <a:defRPr/>
            </a:lvl1pPr>
          </a:lstStyle>
          <a:p>
            <a:pPr>
              <a:defRPr/>
            </a:pPr>
            <a:fld id="{A0501A53-43BC-4884-B808-B642D688662E}" type="datetimeFigureOut">
              <a:rPr lang="en-GB"/>
              <a:pPr>
                <a:defRPr/>
              </a:pPr>
              <a:t>10/04/2025</a:t>
            </a:fld>
            <a:endParaRPr lang="en-GB"/>
          </a:p>
        </p:txBody>
      </p:sp>
      <p:sp>
        <p:nvSpPr>
          <p:cNvPr id="8" name="Footer Placeholder 4">
            <a:extLst>
              <a:ext uri="{FF2B5EF4-FFF2-40B4-BE49-F238E27FC236}">
                <a16:creationId xmlns:a16="http://schemas.microsoft.com/office/drawing/2014/main" id="{5C663197-B8B0-DE25-107F-A872EBD805E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FDF121C8-85FF-E867-3590-EEDC7884302B}"/>
              </a:ext>
            </a:extLst>
          </p:cNvPr>
          <p:cNvSpPr>
            <a:spLocks noGrp="1"/>
          </p:cNvSpPr>
          <p:nvPr>
            <p:ph type="sldNum" sz="quarter" idx="12"/>
          </p:nvPr>
        </p:nvSpPr>
        <p:spPr/>
        <p:txBody>
          <a:bodyPr/>
          <a:lstStyle>
            <a:lvl1pPr>
              <a:defRPr/>
            </a:lvl1pPr>
          </a:lstStyle>
          <a:p>
            <a:pPr>
              <a:defRPr/>
            </a:pPr>
            <a:fld id="{C7B41A83-C0DB-4AD8-B4F1-FBE98CA1DF7C}" type="slidenum">
              <a:rPr lang="en-GB"/>
              <a:pPr>
                <a:defRPr/>
              </a:pPr>
              <a:t>‹#›</a:t>
            </a:fld>
            <a:endParaRPr lang="en-GB"/>
          </a:p>
        </p:txBody>
      </p:sp>
    </p:spTree>
    <p:extLst>
      <p:ext uri="{BB962C8B-B14F-4D97-AF65-F5344CB8AC3E}">
        <p14:creationId xmlns:p14="http://schemas.microsoft.com/office/powerpoint/2010/main" val="3757946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0693BFF-87DD-A28C-908E-A2A70F36D094}"/>
              </a:ext>
            </a:extLst>
          </p:cNvPr>
          <p:cNvSpPr>
            <a:spLocks noGrp="1"/>
          </p:cNvSpPr>
          <p:nvPr>
            <p:ph type="dt" sz="half" idx="10"/>
          </p:nvPr>
        </p:nvSpPr>
        <p:spPr/>
        <p:txBody>
          <a:bodyPr/>
          <a:lstStyle>
            <a:lvl1pPr>
              <a:defRPr/>
            </a:lvl1pPr>
          </a:lstStyle>
          <a:p>
            <a:pPr>
              <a:defRPr/>
            </a:pPr>
            <a:fld id="{63B82687-6170-44D7-9AFF-762714396824}" type="datetimeFigureOut">
              <a:rPr lang="en-GB"/>
              <a:pPr>
                <a:defRPr/>
              </a:pPr>
              <a:t>10/04/2025</a:t>
            </a:fld>
            <a:endParaRPr lang="en-GB"/>
          </a:p>
        </p:txBody>
      </p:sp>
      <p:sp>
        <p:nvSpPr>
          <p:cNvPr id="4" name="Footer Placeholder 4">
            <a:extLst>
              <a:ext uri="{FF2B5EF4-FFF2-40B4-BE49-F238E27FC236}">
                <a16:creationId xmlns:a16="http://schemas.microsoft.com/office/drawing/2014/main" id="{34B8A937-ACCE-5193-A1E6-D234AC28E7D1}"/>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46E47279-66F3-D0BE-FD57-3E35F660927E}"/>
              </a:ext>
            </a:extLst>
          </p:cNvPr>
          <p:cNvSpPr>
            <a:spLocks noGrp="1"/>
          </p:cNvSpPr>
          <p:nvPr>
            <p:ph type="sldNum" sz="quarter" idx="12"/>
          </p:nvPr>
        </p:nvSpPr>
        <p:spPr/>
        <p:txBody>
          <a:bodyPr/>
          <a:lstStyle>
            <a:lvl1pPr>
              <a:defRPr/>
            </a:lvl1pPr>
          </a:lstStyle>
          <a:p>
            <a:pPr>
              <a:defRPr/>
            </a:pPr>
            <a:fld id="{6A4A3013-8077-455D-9EFC-32346D853E80}" type="slidenum">
              <a:rPr lang="en-GB"/>
              <a:pPr>
                <a:defRPr/>
              </a:pPr>
              <a:t>‹#›</a:t>
            </a:fld>
            <a:endParaRPr lang="en-GB"/>
          </a:p>
        </p:txBody>
      </p:sp>
    </p:spTree>
    <p:extLst>
      <p:ext uri="{BB962C8B-B14F-4D97-AF65-F5344CB8AC3E}">
        <p14:creationId xmlns:p14="http://schemas.microsoft.com/office/powerpoint/2010/main" val="138873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5D65B4-EF1A-0922-17B6-0B52527AD412}"/>
              </a:ext>
            </a:extLst>
          </p:cNvPr>
          <p:cNvSpPr>
            <a:spLocks noGrp="1"/>
          </p:cNvSpPr>
          <p:nvPr>
            <p:ph type="dt" sz="half" idx="10"/>
          </p:nvPr>
        </p:nvSpPr>
        <p:spPr/>
        <p:txBody>
          <a:bodyPr/>
          <a:lstStyle>
            <a:lvl1pPr>
              <a:defRPr/>
            </a:lvl1pPr>
          </a:lstStyle>
          <a:p>
            <a:pPr>
              <a:defRPr/>
            </a:pPr>
            <a:fld id="{63D7832C-C152-4BCA-B295-0818287080DE}" type="datetimeFigureOut">
              <a:rPr lang="en-GB"/>
              <a:pPr>
                <a:defRPr/>
              </a:pPr>
              <a:t>10/04/2025</a:t>
            </a:fld>
            <a:endParaRPr lang="en-GB"/>
          </a:p>
        </p:txBody>
      </p:sp>
      <p:sp>
        <p:nvSpPr>
          <p:cNvPr id="3" name="Footer Placeholder 4">
            <a:extLst>
              <a:ext uri="{FF2B5EF4-FFF2-40B4-BE49-F238E27FC236}">
                <a16:creationId xmlns:a16="http://schemas.microsoft.com/office/drawing/2014/main" id="{608ACF48-C8CC-4F50-2EF8-2EDCA20A6FD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76C4C131-59C0-A9CA-B1EC-03B02517FC4D}"/>
              </a:ext>
            </a:extLst>
          </p:cNvPr>
          <p:cNvSpPr>
            <a:spLocks noGrp="1"/>
          </p:cNvSpPr>
          <p:nvPr>
            <p:ph type="sldNum" sz="quarter" idx="12"/>
          </p:nvPr>
        </p:nvSpPr>
        <p:spPr/>
        <p:txBody>
          <a:bodyPr/>
          <a:lstStyle>
            <a:lvl1pPr>
              <a:defRPr/>
            </a:lvl1pPr>
          </a:lstStyle>
          <a:p>
            <a:pPr>
              <a:defRPr/>
            </a:pPr>
            <a:fld id="{DB1657DF-90B7-40E1-8E88-2AF5B40B4FAA}" type="slidenum">
              <a:rPr lang="en-GB"/>
              <a:pPr>
                <a:defRPr/>
              </a:pPr>
              <a:t>‹#›</a:t>
            </a:fld>
            <a:endParaRPr lang="en-GB"/>
          </a:p>
        </p:txBody>
      </p:sp>
    </p:spTree>
    <p:extLst>
      <p:ext uri="{BB962C8B-B14F-4D97-AF65-F5344CB8AC3E}">
        <p14:creationId xmlns:p14="http://schemas.microsoft.com/office/powerpoint/2010/main" val="3718281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24B171E-BF4F-90BC-3C72-63EC86DD158F}"/>
              </a:ext>
            </a:extLst>
          </p:cNvPr>
          <p:cNvSpPr>
            <a:spLocks noGrp="1"/>
          </p:cNvSpPr>
          <p:nvPr>
            <p:ph type="dt" sz="half" idx="10"/>
          </p:nvPr>
        </p:nvSpPr>
        <p:spPr/>
        <p:txBody>
          <a:bodyPr/>
          <a:lstStyle>
            <a:lvl1pPr>
              <a:defRPr/>
            </a:lvl1pPr>
          </a:lstStyle>
          <a:p>
            <a:pPr>
              <a:defRPr/>
            </a:pPr>
            <a:fld id="{FD929188-20C1-4531-A255-5FE3B044E05D}" type="datetimeFigureOut">
              <a:rPr lang="en-GB"/>
              <a:pPr>
                <a:defRPr/>
              </a:pPr>
              <a:t>10/04/2025</a:t>
            </a:fld>
            <a:endParaRPr lang="en-GB"/>
          </a:p>
        </p:txBody>
      </p:sp>
      <p:sp>
        <p:nvSpPr>
          <p:cNvPr id="6" name="Footer Placeholder 4">
            <a:extLst>
              <a:ext uri="{FF2B5EF4-FFF2-40B4-BE49-F238E27FC236}">
                <a16:creationId xmlns:a16="http://schemas.microsoft.com/office/drawing/2014/main" id="{E3729FDB-2889-620E-4FB1-865CF65F8D4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F6DAA02-30D2-10C7-76FC-55D28A125FCD}"/>
              </a:ext>
            </a:extLst>
          </p:cNvPr>
          <p:cNvSpPr>
            <a:spLocks noGrp="1"/>
          </p:cNvSpPr>
          <p:nvPr>
            <p:ph type="sldNum" sz="quarter" idx="12"/>
          </p:nvPr>
        </p:nvSpPr>
        <p:spPr/>
        <p:txBody>
          <a:bodyPr/>
          <a:lstStyle>
            <a:lvl1pPr>
              <a:defRPr/>
            </a:lvl1pPr>
          </a:lstStyle>
          <a:p>
            <a:pPr>
              <a:defRPr/>
            </a:pPr>
            <a:fld id="{764CD0AF-6ADF-41DC-8CA1-E8DC5EA3E33C}" type="slidenum">
              <a:rPr lang="en-GB"/>
              <a:pPr>
                <a:defRPr/>
              </a:pPr>
              <a:t>‹#›</a:t>
            </a:fld>
            <a:endParaRPr lang="en-GB"/>
          </a:p>
        </p:txBody>
      </p:sp>
    </p:spTree>
    <p:extLst>
      <p:ext uri="{BB962C8B-B14F-4D97-AF65-F5344CB8AC3E}">
        <p14:creationId xmlns:p14="http://schemas.microsoft.com/office/powerpoint/2010/main" val="3586162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10826F7-94E2-05D5-A61F-CBEA180F0B48}"/>
              </a:ext>
            </a:extLst>
          </p:cNvPr>
          <p:cNvSpPr>
            <a:spLocks noGrp="1"/>
          </p:cNvSpPr>
          <p:nvPr>
            <p:ph type="dt" sz="half" idx="10"/>
          </p:nvPr>
        </p:nvSpPr>
        <p:spPr/>
        <p:txBody>
          <a:bodyPr/>
          <a:lstStyle>
            <a:lvl1pPr>
              <a:defRPr/>
            </a:lvl1pPr>
          </a:lstStyle>
          <a:p>
            <a:pPr>
              <a:defRPr/>
            </a:pPr>
            <a:fld id="{5FE18930-015C-453F-9A60-70911248B4C7}" type="datetimeFigureOut">
              <a:rPr lang="en-GB"/>
              <a:pPr>
                <a:defRPr/>
              </a:pPr>
              <a:t>10/04/2025</a:t>
            </a:fld>
            <a:endParaRPr lang="en-GB"/>
          </a:p>
        </p:txBody>
      </p:sp>
      <p:sp>
        <p:nvSpPr>
          <p:cNvPr id="6" name="Footer Placeholder 4">
            <a:extLst>
              <a:ext uri="{FF2B5EF4-FFF2-40B4-BE49-F238E27FC236}">
                <a16:creationId xmlns:a16="http://schemas.microsoft.com/office/drawing/2014/main" id="{F76A2F95-463A-2C91-79F6-1EF85B3A502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E3434DF-1A75-20E8-9B45-146648AA4225}"/>
              </a:ext>
            </a:extLst>
          </p:cNvPr>
          <p:cNvSpPr>
            <a:spLocks noGrp="1"/>
          </p:cNvSpPr>
          <p:nvPr>
            <p:ph type="sldNum" sz="quarter" idx="12"/>
          </p:nvPr>
        </p:nvSpPr>
        <p:spPr/>
        <p:txBody>
          <a:bodyPr/>
          <a:lstStyle>
            <a:lvl1pPr>
              <a:defRPr/>
            </a:lvl1pPr>
          </a:lstStyle>
          <a:p>
            <a:pPr>
              <a:defRPr/>
            </a:pPr>
            <a:fld id="{02C6F379-D8BF-4811-9EC6-EE102F747BE4}" type="slidenum">
              <a:rPr lang="en-GB"/>
              <a:pPr>
                <a:defRPr/>
              </a:pPr>
              <a:t>‹#›</a:t>
            </a:fld>
            <a:endParaRPr lang="en-GB"/>
          </a:p>
        </p:txBody>
      </p:sp>
    </p:spTree>
    <p:extLst>
      <p:ext uri="{BB962C8B-B14F-4D97-AF65-F5344CB8AC3E}">
        <p14:creationId xmlns:p14="http://schemas.microsoft.com/office/powerpoint/2010/main" val="612029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1C6205-F3E6-AC60-436A-32FEB3107EAA}"/>
              </a:ext>
            </a:extLst>
          </p:cNvPr>
          <p:cNvSpPr>
            <a:spLocks noGrp="1"/>
          </p:cNvSpPr>
          <p:nvPr>
            <p:ph type="dt" sz="half" idx="10"/>
          </p:nvPr>
        </p:nvSpPr>
        <p:spPr/>
        <p:txBody>
          <a:bodyPr/>
          <a:lstStyle>
            <a:lvl1pPr>
              <a:defRPr/>
            </a:lvl1pPr>
          </a:lstStyle>
          <a:p>
            <a:pPr>
              <a:defRPr/>
            </a:pPr>
            <a:fld id="{ADF446A1-6EB7-4C5A-A170-BA4CCD8FB577}" type="datetimeFigureOut">
              <a:rPr lang="en-GB"/>
              <a:pPr>
                <a:defRPr/>
              </a:pPr>
              <a:t>10/04/2025</a:t>
            </a:fld>
            <a:endParaRPr lang="en-GB"/>
          </a:p>
        </p:txBody>
      </p:sp>
      <p:sp>
        <p:nvSpPr>
          <p:cNvPr id="5" name="Footer Placeholder 4">
            <a:extLst>
              <a:ext uri="{FF2B5EF4-FFF2-40B4-BE49-F238E27FC236}">
                <a16:creationId xmlns:a16="http://schemas.microsoft.com/office/drawing/2014/main" id="{60178D2B-2A38-893C-32F6-6C947671408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A427EC7-BB11-279C-1748-0B90FF835A27}"/>
              </a:ext>
            </a:extLst>
          </p:cNvPr>
          <p:cNvSpPr>
            <a:spLocks noGrp="1"/>
          </p:cNvSpPr>
          <p:nvPr>
            <p:ph type="sldNum" sz="quarter" idx="12"/>
          </p:nvPr>
        </p:nvSpPr>
        <p:spPr/>
        <p:txBody>
          <a:bodyPr/>
          <a:lstStyle>
            <a:lvl1pPr>
              <a:defRPr/>
            </a:lvl1pPr>
          </a:lstStyle>
          <a:p>
            <a:pPr>
              <a:defRPr/>
            </a:pPr>
            <a:fld id="{9DC5E3A8-FDC8-4317-AE77-6F845310E6C1}" type="slidenum">
              <a:rPr lang="en-GB"/>
              <a:pPr>
                <a:defRPr/>
              </a:pPr>
              <a:t>‹#›</a:t>
            </a:fld>
            <a:endParaRPr lang="en-GB"/>
          </a:p>
        </p:txBody>
      </p:sp>
    </p:spTree>
    <p:extLst>
      <p:ext uri="{BB962C8B-B14F-4D97-AF65-F5344CB8AC3E}">
        <p14:creationId xmlns:p14="http://schemas.microsoft.com/office/powerpoint/2010/main" val="1538747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45D0B0-2EDF-AE1D-DD64-D86BDB2AB781}"/>
              </a:ext>
            </a:extLst>
          </p:cNvPr>
          <p:cNvSpPr>
            <a:spLocks noGrp="1"/>
          </p:cNvSpPr>
          <p:nvPr>
            <p:ph type="dt" sz="half" idx="10"/>
          </p:nvPr>
        </p:nvSpPr>
        <p:spPr/>
        <p:txBody>
          <a:bodyPr/>
          <a:lstStyle>
            <a:lvl1pPr>
              <a:defRPr/>
            </a:lvl1pPr>
          </a:lstStyle>
          <a:p>
            <a:pPr>
              <a:defRPr/>
            </a:pPr>
            <a:fld id="{DF6C519E-7FA9-4976-9C2D-71DC316E4EBA}" type="datetimeFigureOut">
              <a:rPr lang="en-GB"/>
              <a:pPr>
                <a:defRPr/>
              </a:pPr>
              <a:t>10/04/2025</a:t>
            </a:fld>
            <a:endParaRPr lang="en-GB"/>
          </a:p>
        </p:txBody>
      </p:sp>
      <p:sp>
        <p:nvSpPr>
          <p:cNvPr id="5" name="Footer Placeholder 4">
            <a:extLst>
              <a:ext uri="{FF2B5EF4-FFF2-40B4-BE49-F238E27FC236}">
                <a16:creationId xmlns:a16="http://schemas.microsoft.com/office/drawing/2014/main" id="{35452D86-092F-D9B9-FB5D-50CBB5643BE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08A3A75-A6DB-EBB8-CF9A-45FF0BD01643}"/>
              </a:ext>
            </a:extLst>
          </p:cNvPr>
          <p:cNvSpPr>
            <a:spLocks noGrp="1"/>
          </p:cNvSpPr>
          <p:nvPr>
            <p:ph type="sldNum" sz="quarter" idx="12"/>
          </p:nvPr>
        </p:nvSpPr>
        <p:spPr/>
        <p:txBody>
          <a:bodyPr/>
          <a:lstStyle>
            <a:lvl1pPr>
              <a:defRPr/>
            </a:lvl1pPr>
          </a:lstStyle>
          <a:p>
            <a:pPr>
              <a:defRPr/>
            </a:pPr>
            <a:fld id="{217ABAEE-94F8-447D-BCAF-E3F9FBC64D0C}" type="slidenum">
              <a:rPr lang="en-GB"/>
              <a:pPr>
                <a:defRPr/>
              </a:pPr>
              <a:t>‹#›</a:t>
            </a:fld>
            <a:endParaRPr lang="en-GB"/>
          </a:p>
        </p:txBody>
      </p:sp>
    </p:spTree>
    <p:extLst>
      <p:ext uri="{BB962C8B-B14F-4D97-AF65-F5344CB8AC3E}">
        <p14:creationId xmlns:p14="http://schemas.microsoft.com/office/powerpoint/2010/main" val="38707739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04">
  <p:cSld name="Divider 04">
    <p:spTree>
      <p:nvGrpSpPr>
        <p:cNvPr id="1" name="Shape 7"/>
        <p:cNvGrpSpPr/>
        <p:nvPr/>
      </p:nvGrpSpPr>
      <p:grpSpPr>
        <a:xfrm>
          <a:off x="0" y="0"/>
          <a:ext cx="0" cy="0"/>
          <a:chOff x="0" y="0"/>
          <a:chExt cx="0" cy="0"/>
        </a:xfrm>
      </p:grpSpPr>
      <p:pic>
        <p:nvPicPr>
          <p:cNvPr id="8" name="Google Shape;8;g2e63b0acb22_0_138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9" name="Google Shape;9;g2e63b0acb22_0_138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0" name="Google Shape;10;g2e63b0acb22_0_1382"/>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31615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UNFPA - External">
  <p:cSld name="UNFPA - External">
    <p:spTree>
      <p:nvGrpSpPr>
        <p:cNvPr id="1" name="Shape 11"/>
        <p:cNvGrpSpPr/>
        <p:nvPr/>
      </p:nvGrpSpPr>
      <p:grpSpPr>
        <a:xfrm>
          <a:off x="0" y="0"/>
          <a:ext cx="0" cy="0"/>
          <a:chOff x="0" y="0"/>
          <a:chExt cx="0" cy="0"/>
        </a:xfrm>
      </p:grpSpPr>
      <p:pic>
        <p:nvPicPr>
          <p:cNvPr id="12" name="Google Shape;12;g2e63b0acb22_0_1365"/>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3" name="Google Shape;13;g2e63b0acb22_0_1365"/>
          <p:cNvSpPr txBox="1">
            <a:spLocks noGrp="1"/>
          </p:cNvSpPr>
          <p:nvPr>
            <p:ph type="title"/>
          </p:nvPr>
        </p:nvSpPr>
        <p:spPr>
          <a:xfrm>
            <a:off x="7072529" y="3995257"/>
            <a:ext cx="4010000" cy="472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BFBFBF"/>
              </a:buClr>
              <a:buSzPts val="1050"/>
              <a:buFont typeface="Roboto"/>
              <a:buNone/>
              <a:defRPr sz="1400" b="1" i="0" u="none" strike="noStrike" cap="none">
                <a:solidFill>
                  <a:srgbClr val="BFBFBF"/>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5759239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14"/>
        <p:cNvGrpSpPr/>
        <p:nvPr/>
      </p:nvGrpSpPr>
      <p:grpSpPr>
        <a:xfrm>
          <a:off x="0" y="0"/>
          <a:ext cx="0" cy="0"/>
          <a:chOff x="0" y="0"/>
          <a:chExt cx="0" cy="0"/>
        </a:xfrm>
      </p:grpSpPr>
      <p:pic>
        <p:nvPicPr>
          <p:cNvPr id="15" name="Google Shape;15;g2e63b0acb22_0_1368"/>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6" name="Google Shape;16;g2e63b0acb22_0_1368"/>
          <p:cNvSpPr txBox="1">
            <a:spLocks noGrp="1"/>
          </p:cNvSpPr>
          <p:nvPr>
            <p:ph type="title"/>
          </p:nvPr>
        </p:nvSpPr>
        <p:spPr>
          <a:xfrm>
            <a:off x="6407767" y="2797633"/>
            <a:ext cx="4794800" cy="133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3000"/>
              <a:buFont typeface="Roboto"/>
              <a:buNone/>
              <a:defRPr sz="40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17" name="Google Shape;17;g2e63b0acb22_0_1368"/>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8" name="Google Shape;18;g2e63b0acb22_0_1368"/>
          <p:cNvPicPr preferRelativeResize="0"/>
          <p:nvPr/>
        </p:nvPicPr>
        <p:blipFill rotWithShape="1">
          <a:blip r:embed="rId3">
            <a:alphaModFix/>
          </a:blip>
          <a:srcRect/>
          <a:stretch/>
        </p:blipFill>
        <p:spPr>
          <a:xfrm>
            <a:off x="10768443" y="401683"/>
            <a:ext cx="1047295" cy="487011"/>
          </a:xfrm>
          <a:prstGeom prst="rect">
            <a:avLst/>
          </a:prstGeom>
          <a:noFill/>
          <a:ln>
            <a:noFill/>
          </a:ln>
        </p:spPr>
      </p:pic>
    </p:spTree>
    <p:extLst>
      <p:ext uri="{BB962C8B-B14F-4D97-AF65-F5344CB8AC3E}">
        <p14:creationId xmlns:p14="http://schemas.microsoft.com/office/powerpoint/2010/main" val="40621058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02">
  <p:cSld name="Divider 02">
    <p:spTree>
      <p:nvGrpSpPr>
        <p:cNvPr id="1" name="Shape 19"/>
        <p:cNvGrpSpPr/>
        <p:nvPr/>
      </p:nvGrpSpPr>
      <p:grpSpPr>
        <a:xfrm>
          <a:off x="0" y="0"/>
          <a:ext cx="0" cy="0"/>
          <a:chOff x="0" y="0"/>
          <a:chExt cx="0" cy="0"/>
        </a:xfrm>
      </p:grpSpPr>
      <p:pic>
        <p:nvPicPr>
          <p:cNvPr id="20" name="Google Shape;20;g2e63b0acb22_0_1373"/>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1" name="Google Shape;21;g2e63b0acb22_0_1373"/>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22" name="Google Shape;22;g2e63b0acb22_0_1373"/>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63022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03">
  <p:cSld name="Divider 03">
    <p:spTree>
      <p:nvGrpSpPr>
        <p:cNvPr id="1" name="Shape 23"/>
        <p:cNvGrpSpPr/>
        <p:nvPr/>
      </p:nvGrpSpPr>
      <p:grpSpPr>
        <a:xfrm>
          <a:off x="0" y="0"/>
          <a:ext cx="0" cy="0"/>
          <a:chOff x="0" y="0"/>
          <a:chExt cx="0" cy="0"/>
        </a:xfrm>
      </p:grpSpPr>
      <p:pic>
        <p:nvPicPr>
          <p:cNvPr id="24" name="Google Shape;24;g2e63b0acb22_0_1377"/>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5" name="Google Shape;25;g2e63b0acb22_0_1377"/>
          <p:cNvSpPr txBox="1">
            <a:spLocks noGrp="1"/>
          </p:cNvSpPr>
          <p:nvPr>
            <p:ph type="sldNum" idx="12"/>
          </p:nvPr>
        </p:nvSpPr>
        <p:spPr>
          <a:xfrm>
            <a:off x="11504244" y="285980"/>
            <a:ext cx="431600" cy="2256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ct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26" name="Google Shape;26;g2e63b0acb22_0_1377"/>
          <p:cNvSpPr txBox="1"/>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chemeClr val="lt1"/>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chemeClr val="lt1"/>
                </a:buClr>
                <a:buSzPts val="700"/>
                <a:buFont typeface="Arial"/>
                <a:buNone/>
              </a:pPr>
              <a:t>‹#›</a:t>
            </a:fld>
            <a:endParaRPr sz="933" b="0" i="0" u="none" strike="noStrike" cap="none">
              <a:solidFill>
                <a:schemeClr val="lt1"/>
              </a:solidFill>
              <a:latin typeface="Arial"/>
              <a:ea typeface="Arial"/>
              <a:cs typeface="Arial"/>
              <a:sym typeface="Arial"/>
            </a:endParaRPr>
          </a:p>
        </p:txBody>
      </p:sp>
      <p:sp>
        <p:nvSpPr>
          <p:cNvPr id="27" name="Google Shape;27;g2e63b0acb22_0_1377"/>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8623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05">
  <p:cSld name="Divider 05">
    <p:spTree>
      <p:nvGrpSpPr>
        <p:cNvPr id="1" name="Shape 28"/>
        <p:cNvGrpSpPr/>
        <p:nvPr/>
      </p:nvGrpSpPr>
      <p:grpSpPr>
        <a:xfrm>
          <a:off x="0" y="0"/>
          <a:ext cx="0" cy="0"/>
          <a:chOff x="0" y="0"/>
          <a:chExt cx="0" cy="0"/>
        </a:xfrm>
      </p:grpSpPr>
      <p:pic>
        <p:nvPicPr>
          <p:cNvPr id="29" name="Google Shape;29;g2e63b0acb22_0_1386"/>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0" name="Google Shape;30;g2e63b0acb22_0_1386"/>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1" name="Google Shape;31;g2e63b0acb22_0_1386"/>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201715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06">
  <p:cSld name="Divider 06">
    <p:spTree>
      <p:nvGrpSpPr>
        <p:cNvPr id="1" name="Shape 32"/>
        <p:cNvGrpSpPr/>
        <p:nvPr/>
      </p:nvGrpSpPr>
      <p:grpSpPr>
        <a:xfrm>
          <a:off x="0" y="0"/>
          <a:ext cx="0" cy="0"/>
          <a:chOff x="0" y="0"/>
          <a:chExt cx="0" cy="0"/>
        </a:xfrm>
      </p:grpSpPr>
      <p:pic>
        <p:nvPicPr>
          <p:cNvPr id="33" name="Google Shape;33;g2e63b0acb22_0_1390"/>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4" name="Google Shape;34;g2e63b0acb22_0_1390"/>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5" name="Google Shape;35;g2e63b0acb22_0_1390"/>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962093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07">
  <p:cSld name="Divider 07">
    <p:spTree>
      <p:nvGrpSpPr>
        <p:cNvPr id="1" name="Shape 36"/>
        <p:cNvGrpSpPr/>
        <p:nvPr/>
      </p:nvGrpSpPr>
      <p:grpSpPr>
        <a:xfrm>
          <a:off x="0" y="0"/>
          <a:ext cx="0" cy="0"/>
          <a:chOff x="0" y="0"/>
          <a:chExt cx="0" cy="0"/>
        </a:xfrm>
      </p:grpSpPr>
      <p:pic>
        <p:nvPicPr>
          <p:cNvPr id="37" name="Google Shape;37;g2e63b0acb22_0_1394"/>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38" name="Google Shape;38;g2e63b0acb22_0_1394"/>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39" name="Google Shape;39;g2e63b0acb22_0_1394"/>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5103201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08">
  <p:cSld name="Divider 08">
    <p:spTree>
      <p:nvGrpSpPr>
        <p:cNvPr id="1" name="Shape 40"/>
        <p:cNvGrpSpPr/>
        <p:nvPr/>
      </p:nvGrpSpPr>
      <p:grpSpPr>
        <a:xfrm>
          <a:off x="0" y="0"/>
          <a:ext cx="0" cy="0"/>
          <a:chOff x="0" y="0"/>
          <a:chExt cx="0" cy="0"/>
        </a:xfrm>
      </p:grpSpPr>
      <p:pic>
        <p:nvPicPr>
          <p:cNvPr id="41" name="Google Shape;41;g2e63b0acb22_0_1398"/>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42" name="Google Shape;42;g2e63b0acb22_0_1398"/>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43" name="Google Shape;43;g2e63b0acb22_0_1398"/>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62253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09">
  <p:cSld name="Divider 09">
    <p:spTree>
      <p:nvGrpSpPr>
        <p:cNvPr id="1" name="Shape 44"/>
        <p:cNvGrpSpPr/>
        <p:nvPr/>
      </p:nvGrpSpPr>
      <p:grpSpPr>
        <a:xfrm>
          <a:off x="0" y="0"/>
          <a:ext cx="0" cy="0"/>
          <a:chOff x="0" y="0"/>
          <a:chExt cx="0" cy="0"/>
        </a:xfrm>
      </p:grpSpPr>
      <p:pic>
        <p:nvPicPr>
          <p:cNvPr id="45" name="Google Shape;45;g2e63b0acb22_0_140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46" name="Google Shape;46;g2e63b0acb22_0_140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47" name="Google Shape;47;g2e63b0acb22_0_1402"/>
          <p:cNvSpPr txBox="1">
            <a:spLocks noGrp="1"/>
          </p:cNvSpPr>
          <p:nvPr>
            <p:ph type="title"/>
          </p:nvPr>
        </p:nvSpPr>
        <p:spPr>
          <a:xfrm>
            <a:off x="538621" y="2602689"/>
            <a:ext cx="11114800" cy="1652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000"/>
              <a:buFont typeface="Roboto"/>
              <a:buNone/>
              <a:defRPr sz="5333" b="1"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405583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Slide 01">
  <p:cSld name="Content Slide 01">
    <p:bg>
      <p:bgPr>
        <a:solidFill>
          <a:schemeClr val="lt1"/>
        </a:solidFill>
        <a:effectLst/>
      </p:bgPr>
    </p:bg>
    <p:spTree>
      <p:nvGrpSpPr>
        <p:cNvPr id="1" name="Shape 48"/>
        <p:cNvGrpSpPr/>
        <p:nvPr/>
      </p:nvGrpSpPr>
      <p:grpSpPr>
        <a:xfrm>
          <a:off x="0" y="0"/>
          <a:ext cx="0" cy="0"/>
          <a:chOff x="0" y="0"/>
          <a:chExt cx="0" cy="0"/>
        </a:xfrm>
      </p:grpSpPr>
      <p:cxnSp>
        <p:nvCxnSpPr>
          <p:cNvPr id="49" name="Google Shape;49;g2e63b0acb22_0_1406"/>
          <p:cNvCxnSpPr/>
          <p:nvPr/>
        </p:nvCxnSpPr>
        <p:spPr>
          <a:xfrm flipH="1">
            <a:off x="880121" y="0"/>
            <a:ext cx="1971600" cy="6858000"/>
          </a:xfrm>
          <a:prstGeom prst="straightConnector1">
            <a:avLst/>
          </a:prstGeom>
          <a:noFill/>
          <a:ln w="12700" cap="flat" cmpd="sng">
            <a:solidFill>
              <a:srgbClr val="FF9922"/>
            </a:solidFill>
            <a:prstDash val="solid"/>
            <a:miter lim="400000"/>
            <a:headEnd type="none" w="sm" len="sm"/>
            <a:tailEnd type="none" w="sm" len="sm"/>
          </a:ln>
        </p:spPr>
      </p:cxnSp>
      <p:sp>
        <p:nvSpPr>
          <p:cNvPr id="50" name="Google Shape;50;g2e63b0acb22_0_1406"/>
          <p:cNvSpPr/>
          <p:nvPr/>
        </p:nvSpPr>
        <p:spPr>
          <a:xfrm>
            <a:off x="799553" y="1469036"/>
            <a:ext cx="9433600" cy="4949200"/>
          </a:xfrm>
          <a:prstGeom prst="rect">
            <a:avLst/>
          </a:prstGeom>
          <a:solidFill>
            <a:schemeClr val="lt1"/>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51" name="Google Shape;51;g2e63b0acb22_0_1406"/>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52" name="Google Shape;52;g2e63b0acb22_0_1406"/>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53" name="Google Shape;53;g2e63b0acb22_0_1406"/>
          <p:cNvSpPr txBox="1">
            <a:spLocks noGrp="1"/>
          </p:cNvSpPr>
          <p:nvPr>
            <p:ph type="title"/>
          </p:nvPr>
        </p:nvSpPr>
        <p:spPr>
          <a:xfrm>
            <a:off x="789559" y="829456"/>
            <a:ext cx="94336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3600"/>
              <a:buFont typeface="Roboto"/>
              <a:buNone/>
              <a:defRPr sz="4800" b="1" i="0" u="none" strike="noStrike" cap="none" baseline="30000">
                <a:solidFill>
                  <a:srgbClr val="262626"/>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54" name="Google Shape;54;g2e63b0acb22_0_1406"/>
          <p:cNvSpPr txBox="1">
            <a:spLocks noGrp="1"/>
          </p:cNvSpPr>
          <p:nvPr>
            <p:ph type="body" idx="1"/>
          </p:nvPr>
        </p:nvSpPr>
        <p:spPr>
          <a:xfrm>
            <a:off x="789559" y="1678900"/>
            <a:ext cx="10602800" cy="450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50000"/>
              </a:lnSpc>
              <a:spcBef>
                <a:spcPts val="0"/>
              </a:spcBef>
              <a:spcAft>
                <a:spcPts val="0"/>
              </a:spcAft>
              <a:buClr>
                <a:srgbClr val="7F7F7F"/>
              </a:buClr>
              <a:buSzPts val="1800"/>
              <a:buFont typeface="Roboto"/>
              <a:buChar char="•"/>
              <a:defRPr sz="1600" b="0" i="0" u="none" strike="noStrike" cap="none">
                <a:solidFill>
                  <a:srgbClr val="7F7F7F"/>
                </a:solidFill>
                <a:latin typeface="Roboto"/>
                <a:ea typeface="Roboto"/>
                <a:cs typeface="Roboto"/>
                <a:sym typeface="Roboto"/>
              </a:defRPr>
            </a:lvl1pPr>
            <a:lvl2pPr marL="1219170" marR="0" lvl="1"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2pPr>
            <a:lvl3pPr marL="1828754" marR="0" lvl="2"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3pPr>
            <a:lvl4pPr marL="2438339" marR="0" lvl="3"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4pPr>
            <a:lvl5pPr marL="3047924" marR="0" lvl="4"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5pPr>
            <a:lvl6pPr marL="3657509" marR="0" lvl="5"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6pPr>
            <a:lvl7pPr marL="4267093" marR="0" lvl="6"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7pPr>
            <a:lvl8pPr marL="4876678" marR="0" lvl="7"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8pPr>
            <a:lvl9pPr marL="5486263" marR="0" lvl="8"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87192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Slide 02">
  <p:cSld name="Content Slide 02">
    <p:bg>
      <p:bgPr>
        <a:solidFill>
          <a:srgbClr val="262626"/>
        </a:solidFill>
        <a:effectLst/>
      </p:bgPr>
    </p:bg>
    <p:spTree>
      <p:nvGrpSpPr>
        <p:cNvPr id="1" name="Shape 55"/>
        <p:cNvGrpSpPr/>
        <p:nvPr/>
      </p:nvGrpSpPr>
      <p:grpSpPr>
        <a:xfrm>
          <a:off x="0" y="0"/>
          <a:ext cx="0" cy="0"/>
          <a:chOff x="0" y="0"/>
          <a:chExt cx="0" cy="0"/>
        </a:xfrm>
      </p:grpSpPr>
      <p:cxnSp>
        <p:nvCxnSpPr>
          <p:cNvPr id="56" name="Google Shape;56;g2e63b0acb22_0_1413"/>
          <p:cNvCxnSpPr/>
          <p:nvPr/>
        </p:nvCxnSpPr>
        <p:spPr>
          <a:xfrm flipH="1">
            <a:off x="880121" y="0"/>
            <a:ext cx="1971600" cy="6858000"/>
          </a:xfrm>
          <a:prstGeom prst="straightConnector1">
            <a:avLst/>
          </a:prstGeom>
          <a:noFill/>
          <a:ln w="12700" cap="flat" cmpd="sng">
            <a:solidFill>
              <a:srgbClr val="FF9922"/>
            </a:solidFill>
            <a:prstDash val="solid"/>
            <a:miter lim="400000"/>
            <a:headEnd type="none" w="sm" len="sm"/>
            <a:tailEnd type="none" w="sm" len="sm"/>
          </a:ln>
        </p:spPr>
      </p:cxnSp>
      <p:sp>
        <p:nvSpPr>
          <p:cNvPr id="57" name="Google Shape;57;g2e63b0acb22_0_1413"/>
          <p:cNvSpPr/>
          <p:nvPr/>
        </p:nvSpPr>
        <p:spPr>
          <a:xfrm>
            <a:off x="799553" y="1469036"/>
            <a:ext cx="9433600" cy="4949200"/>
          </a:xfrm>
          <a:prstGeom prst="rect">
            <a:avLst/>
          </a:prstGeom>
          <a:solidFill>
            <a:srgbClr val="262626"/>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58" name="Google Shape;58;g2e63b0acb22_0_1413"/>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59" name="Google Shape;59;g2e63b0acb22_0_1413"/>
          <p:cNvSpPr txBox="1">
            <a:spLocks noGrp="1"/>
          </p:cNvSpPr>
          <p:nvPr>
            <p:ph type="title"/>
          </p:nvPr>
        </p:nvSpPr>
        <p:spPr>
          <a:xfrm>
            <a:off x="789559" y="829456"/>
            <a:ext cx="106028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3600"/>
              <a:buFont typeface="Roboto"/>
              <a:buNone/>
              <a:defRPr sz="4800" b="1" i="0" u="none" strike="noStrike" cap="none" baseline="30000">
                <a:solidFill>
                  <a:schemeClr val="lt1"/>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60" name="Google Shape;60;g2e63b0acb22_0_1413"/>
          <p:cNvSpPr txBox="1">
            <a:spLocks noGrp="1"/>
          </p:cNvSpPr>
          <p:nvPr>
            <p:ph type="body" idx="1"/>
          </p:nvPr>
        </p:nvSpPr>
        <p:spPr>
          <a:xfrm>
            <a:off x="789559" y="1678900"/>
            <a:ext cx="10602800" cy="4502800"/>
          </a:xfrm>
          <a:prstGeom prst="rect">
            <a:avLst/>
          </a:prstGeom>
          <a:noFill/>
          <a:ln>
            <a:noFill/>
          </a:ln>
        </p:spPr>
        <p:txBody>
          <a:bodyPr spcFirstLastPara="1" wrap="square" lIns="91425" tIns="45700" rIns="91425" bIns="45700" anchor="t" anchorCtr="0">
            <a:noAutofit/>
          </a:bodyPr>
          <a:lstStyle>
            <a:lvl1pPr marL="609585" marR="0" lvl="0" indent="-457189" algn="l" rtl="0">
              <a:lnSpc>
                <a:spcPct val="150000"/>
              </a:lnSpc>
              <a:spcBef>
                <a:spcPts val="0"/>
              </a:spcBef>
              <a:spcAft>
                <a:spcPts val="0"/>
              </a:spcAft>
              <a:buClr>
                <a:schemeClr val="lt1"/>
              </a:buClr>
              <a:buSzPts val="1800"/>
              <a:buFont typeface="Roboto"/>
              <a:buChar char="•"/>
              <a:defRPr sz="1600" b="0" i="0" u="none" strike="noStrike" cap="none">
                <a:solidFill>
                  <a:schemeClr val="lt1"/>
                </a:solidFill>
                <a:latin typeface="Roboto"/>
                <a:ea typeface="Roboto"/>
                <a:cs typeface="Roboto"/>
                <a:sym typeface="Roboto"/>
              </a:defRPr>
            </a:lvl1pPr>
            <a:lvl2pPr marL="1219170" marR="0" lvl="1"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2pPr>
            <a:lvl3pPr marL="1828754" marR="0" lvl="2"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3pPr>
            <a:lvl4pPr marL="2438339" marR="0" lvl="3"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4pPr>
            <a:lvl5pPr marL="3047924" marR="0" lvl="4"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5pPr>
            <a:lvl6pPr marL="3657509" marR="0" lvl="5"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6pPr>
            <a:lvl7pPr marL="4267093" marR="0" lvl="6"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7pPr>
            <a:lvl8pPr marL="4876678" marR="0" lvl="7"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8pPr>
            <a:lvl9pPr marL="5486263" marR="0" lvl="8" indent="-304792" algn="l" rtl="0">
              <a:lnSpc>
                <a:spcPct val="150000"/>
              </a:lnSpc>
              <a:spcBef>
                <a:spcPts val="0"/>
              </a:spcBef>
              <a:spcAft>
                <a:spcPts val="0"/>
              </a:spcAft>
              <a:buClr>
                <a:srgbClr val="53585F"/>
              </a:buClr>
              <a:buSzPts val="781"/>
              <a:buFont typeface="Roboto"/>
              <a:buNone/>
              <a:defRPr sz="1041" b="0" i="0" u="none" strike="noStrike" cap="none">
                <a:solidFill>
                  <a:srgbClr val="53585F"/>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191005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Slide 03">
  <p:cSld name="Content Slide 03">
    <p:spTree>
      <p:nvGrpSpPr>
        <p:cNvPr id="1" name="Shape 61"/>
        <p:cNvGrpSpPr/>
        <p:nvPr/>
      </p:nvGrpSpPr>
      <p:grpSpPr>
        <a:xfrm>
          <a:off x="0" y="0"/>
          <a:ext cx="0" cy="0"/>
          <a:chOff x="0" y="0"/>
          <a:chExt cx="0" cy="0"/>
        </a:xfrm>
      </p:grpSpPr>
      <p:pic>
        <p:nvPicPr>
          <p:cNvPr id="62" name="Google Shape;62;g2e63b0acb22_0_1419"/>
          <p:cNvPicPr preferRelativeResize="0"/>
          <p:nvPr/>
        </p:nvPicPr>
        <p:blipFill rotWithShape="1">
          <a:blip r:embed="rId2">
            <a:alphaModFix/>
          </a:blip>
          <a:srcRect/>
          <a:stretch/>
        </p:blipFill>
        <p:spPr>
          <a:xfrm>
            <a:off x="1" y="1"/>
            <a:ext cx="11925668" cy="6858001"/>
          </a:xfrm>
          <a:prstGeom prst="rect">
            <a:avLst/>
          </a:prstGeom>
          <a:noFill/>
          <a:ln>
            <a:noFill/>
          </a:ln>
        </p:spPr>
      </p:pic>
      <p:sp>
        <p:nvSpPr>
          <p:cNvPr id="63" name="Google Shape;63;g2e63b0acb22_0_1419"/>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64" name="Google Shape;64;g2e63b0acb22_0_1419"/>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65" name="Google Shape;65;g2e63b0acb22_0_1419"/>
          <p:cNvSpPr txBox="1">
            <a:spLocks noGrp="1"/>
          </p:cNvSpPr>
          <p:nvPr>
            <p:ph type="title"/>
          </p:nvPr>
        </p:nvSpPr>
        <p:spPr>
          <a:xfrm>
            <a:off x="6407767" y="2797633"/>
            <a:ext cx="4794800" cy="133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3000"/>
              <a:buFont typeface="Roboto"/>
              <a:buNone/>
              <a:defRPr sz="4000" b="1" i="0" u="none" strike="noStrike" cap="none">
                <a:solidFill>
                  <a:srgbClr val="000000"/>
                </a:solidFill>
                <a:latin typeface="Roboto"/>
                <a:ea typeface="Roboto"/>
                <a:cs typeface="Roboto"/>
                <a:sym typeface="Roboto"/>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892582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Slide 04">
  <p:cSld name="Content Slide 04">
    <p:spTree>
      <p:nvGrpSpPr>
        <p:cNvPr id="1" name="Shape 66"/>
        <p:cNvGrpSpPr/>
        <p:nvPr/>
      </p:nvGrpSpPr>
      <p:grpSpPr>
        <a:xfrm>
          <a:off x="0" y="0"/>
          <a:ext cx="0" cy="0"/>
          <a:chOff x="0" y="0"/>
          <a:chExt cx="0" cy="0"/>
        </a:xfrm>
      </p:grpSpPr>
      <p:pic>
        <p:nvPicPr>
          <p:cNvPr id="67" name="Google Shape;67;g2e63b0acb22_0_1424"/>
          <p:cNvPicPr preferRelativeResize="0"/>
          <p:nvPr/>
        </p:nvPicPr>
        <p:blipFill rotWithShape="1">
          <a:blip r:embed="rId2">
            <a:alphaModFix/>
          </a:blip>
          <a:srcRect r="9916"/>
          <a:stretch/>
        </p:blipFill>
        <p:spPr>
          <a:xfrm>
            <a:off x="1209205" y="0"/>
            <a:ext cx="10982797" cy="6858000"/>
          </a:xfrm>
          <a:prstGeom prst="rect">
            <a:avLst/>
          </a:prstGeom>
          <a:noFill/>
          <a:ln>
            <a:noFill/>
          </a:ln>
        </p:spPr>
      </p:pic>
      <p:sp>
        <p:nvSpPr>
          <p:cNvPr id="68" name="Google Shape;68;g2e63b0acb22_0_1424"/>
          <p:cNvSpPr txBox="1"/>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chemeClr val="lt1"/>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chemeClr val="lt1"/>
                </a:buClr>
                <a:buSzPts val="700"/>
                <a:buFont typeface="Arial"/>
                <a:buNone/>
              </a:pPr>
              <a:t>‹#›</a:t>
            </a:fld>
            <a:endParaRPr sz="933" b="0" i="0" u="none" strike="noStrike" cap="none">
              <a:solidFill>
                <a:schemeClr val="lt1"/>
              </a:solidFill>
              <a:latin typeface="Arial"/>
              <a:ea typeface="Arial"/>
              <a:cs typeface="Arial"/>
              <a:sym typeface="Arial"/>
            </a:endParaRPr>
          </a:p>
        </p:txBody>
      </p:sp>
      <p:sp>
        <p:nvSpPr>
          <p:cNvPr id="69" name="Google Shape;69;g2e63b0acb22_0_1424"/>
          <p:cNvSpPr txBox="1">
            <a:spLocks noGrp="1"/>
          </p:cNvSpPr>
          <p:nvPr>
            <p:ph type="body" idx="1"/>
          </p:nvPr>
        </p:nvSpPr>
        <p:spPr>
          <a:xfrm>
            <a:off x="789559"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70" name="Google Shape;70;g2e63b0acb22_0_1424"/>
          <p:cNvSpPr txBox="1">
            <a:spLocks noGrp="1"/>
          </p:cNvSpPr>
          <p:nvPr>
            <p:ph type="title"/>
          </p:nvPr>
        </p:nvSpPr>
        <p:spPr>
          <a:xfrm>
            <a:off x="789559" y="829456"/>
            <a:ext cx="52160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42141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Slide 05">
  <p:cSld name="Content Slide 05">
    <p:spTree>
      <p:nvGrpSpPr>
        <p:cNvPr id="1" name="Shape 71"/>
        <p:cNvGrpSpPr/>
        <p:nvPr/>
      </p:nvGrpSpPr>
      <p:grpSpPr>
        <a:xfrm>
          <a:off x="0" y="0"/>
          <a:ext cx="0" cy="0"/>
          <a:chOff x="0" y="0"/>
          <a:chExt cx="0" cy="0"/>
        </a:xfrm>
      </p:grpSpPr>
      <p:pic>
        <p:nvPicPr>
          <p:cNvPr id="72" name="Google Shape;72;g2e63b0acb22_0_1429"/>
          <p:cNvPicPr preferRelativeResize="0"/>
          <p:nvPr/>
        </p:nvPicPr>
        <p:blipFill rotWithShape="1">
          <a:blip r:embed="rId2">
            <a:alphaModFix/>
          </a:blip>
          <a:srcRect/>
          <a:stretch/>
        </p:blipFill>
        <p:spPr>
          <a:xfrm>
            <a:off x="0" y="1"/>
            <a:ext cx="9768955" cy="6858001"/>
          </a:xfrm>
          <a:prstGeom prst="rect">
            <a:avLst/>
          </a:prstGeom>
          <a:noFill/>
          <a:ln>
            <a:noFill/>
          </a:ln>
        </p:spPr>
      </p:pic>
      <p:sp>
        <p:nvSpPr>
          <p:cNvPr id="73" name="Google Shape;73;g2e63b0acb22_0_1429"/>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74" name="Google Shape;74;g2e63b0acb22_0_1429"/>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75" name="Google Shape;75;g2e63b0acb22_0_1429"/>
          <p:cNvSpPr txBox="1">
            <a:spLocks noGrp="1"/>
          </p:cNvSpPr>
          <p:nvPr>
            <p:ph type="title"/>
          </p:nvPr>
        </p:nvSpPr>
        <p:spPr>
          <a:xfrm>
            <a:off x="3857469" y="829456"/>
            <a:ext cx="62860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76" name="Google Shape;76;g2e63b0acb22_0_1429"/>
          <p:cNvSpPr txBox="1">
            <a:spLocks noGrp="1"/>
          </p:cNvSpPr>
          <p:nvPr>
            <p:ph type="body" idx="1"/>
          </p:nvPr>
        </p:nvSpPr>
        <p:spPr>
          <a:xfrm>
            <a:off x="3857469" y="1678900"/>
            <a:ext cx="75044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97802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Slide 06">
  <p:cSld name="Content Slide 06">
    <p:spTree>
      <p:nvGrpSpPr>
        <p:cNvPr id="1" name="Shape 77"/>
        <p:cNvGrpSpPr/>
        <p:nvPr/>
      </p:nvGrpSpPr>
      <p:grpSpPr>
        <a:xfrm>
          <a:off x="0" y="0"/>
          <a:ext cx="0" cy="0"/>
          <a:chOff x="0" y="0"/>
          <a:chExt cx="0" cy="0"/>
        </a:xfrm>
      </p:grpSpPr>
      <p:pic>
        <p:nvPicPr>
          <p:cNvPr id="78" name="Google Shape;78;g2e63b0acb22_0_1435"/>
          <p:cNvPicPr preferRelativeResize="0"/>
          <p:nvPr/>
        </p:nvPicPr>
        <p:blipFill rotWithShape="1">
          <a:blip r:embed="rId2">
            <a:alphaModFix/>
          </a:blip>
          <a:srcRect/>
          <a:stretch/>
        </p:blipFill>
        <p:spPr>
          <a:xfrm>
            <a:off x="4007370" y="1"/>
            <a:ext cx="8184631" cy="6858001"/>
          </a:xfrm>
          <a:prstGeom prst="rect">
            <a:avLst/>
          </a:prstGeom>
          <a:noFill/>
          <a:ln>
            <a:noFill/>
          </a:ln>
        </p:spPr>
      </p:pic>
      <p:sp>
        <p:nvSpPr>
          <p:cNvPr id="79" name="Google Shape;79;g2e63b0acb22_0_1435"/>
          <p:cNvSpPr txBox="1"/>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chemeClr val="lt1"/>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chemeClr val="lt1"/>
                </a:buClr>
                <a:buSzPts val="700"/>
                <a:buFont typeface="Arial"/>
                <a:buNone/>
              </a:pPr>
              <a:t>‹#›</a:t>
            </a:fld>
            <a:endParaRPr sz="933" b="0" i="0" u="none" strike="noStrike" cap="none">
              <a:solidFill>
                <a:schemeClr val="lt1"/>
              </a:solidFill>
              <a:latin typeface="Arial"/>
              <a:ea typeface="Arial"/>
              <a:cs typeface="Arial"/>
              <a:sym typeface="Arial"/>
            </a:endParaRPr>
          </a:p>
        </p:txBody>
      </p:sp>
      <p:sp>
        <p:nvSpPr>
          <p:cNvPr id="80" name="Google Shape;80;g2e63b0acb22_0_1435"/>
          <p:cNvSpPr txBox="1">
            <a:spLocks noGrp="1"/>
          </p:cNvSpPr>
          <p:nvPr>
            <p:ph type="body" idx="1"/>
          </p:nvPr>
        </p:nvSpPr>
        <p:spPr>
          <a:xfrm>
            <a:off x="789557" y="1678900"/>
            <a:ext cx="80048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81" name="Google Shape;81;g2e63b0acb22_0_1435"/>
          <p:cNvSpPr txBox="1">
            <a:spLocks noGrp="1"/>
          </p:cNvSpPr>
          <p:nvPr>
            <p:ph type="title"/>
          </p:nvPr>
        </p:nvSpPr>
        <p:spPr>
          <a:xfrm>
            <a:off x="789559" y="829456"/>
            <a:ext cx="80048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75235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Slide 07">
  <p:cSld name="Content Slide 07">
    <p:spTree>
      <p:nvGrpSpPr>
        <p:cNvPr id="1" name="Shape 82"/>
        <p:cNvGrpSpPr/>
        <p:nvPr/>
      </p:nvGrpSpPr>
      <p:grpSpPr>
        <a:xfrm>
          <a:off x="0" y="0"/>
          <a:ext cx="0" cy="0"/>
          <a:chOff x="0" y="0"/>
          <a:chExt cx="0" cy="0"/>
        </a:xfrm>
      </p:grpSpPr>
      <p:sp>
        <p:nvSpPr>
          <p:cNvPr id="83" name="Google Shape;83;g2e63b0acb22_0_1440"/>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84" name="Google Shape;84;g2e63b0acb22_0_1440"/>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85" name="Google Shape;85;g2e63b0acb22_0_1440"/>
          <p:cNvSpPr txBox="1">
            <a:spLocks noGrp="1"/>
          </p:cNvSpPr>
          <p:nvPr>
            <p:ph type="title"/>
          </p:nvPr>
        </p:nvSpPr>
        <p:spPr>
          <a:xfrm>
            <a:off x="6146044" y="829456"/>
            <a:ext cx="39972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86" name="Google Shape;86;g2e63b0acb22_0_1440"/>
          <p:cNvSpPr txBox="1">
            <a:spLocks noGrp="1"/>
          </p:cNvSpPr>
          <p:nvPr>
            <p:ph type="body" idx="1"/>
          </p:nvPr>
        </p:nvSpPr>
        <p:spPr>
          <a:xfrm>
            <a:off x="6146044"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pic>
        <p:nvPicPr>
          <p:cNvPr id="87" name="Google Shape;87;g2e63b0acb22_0_1440"/>
          <p:cNvPicPr preferRelativeResize="0"/>
          <p:nvPr/>
        </p:nvPicPr>
        <p:blipFill rotWithShape="1">
          <a:blip r:embed="rId3">
            <a:alphaModFix/>
          </a:blip>
          <a:srcRect/>
          <a:stretch/>
        </p:blipFill>
        <p:spPr>
          <a:xfrm>
            <a:off x="1" y="1"/>
            <a:ext cx="5426441" cy="6858001"/>
          </a:xfrm>
          <a:prstGeom prst="rect">
            <a:avLst/>
          </a:prstGeom>
          <a:noFill/>
          <a:ln>
            <a:noFill/>
          </a:ln>
        </p:spPr>
      </p:pic>
    </p:spTree>
    <p:extLst>
      <p:ext uri="{BB962C8B-B14F-4D97-AF65-F5344CB8AC3E}">
        <p14:creationId xmlns:p14="http://schemas.microsoft.com/office/powerpoint/2010/main" val="27400412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tent Slide 08">
  <p:cSld name="Content Slide 08">
    <p:spTree>
      <p:nvGrpSpPr>
        <p:cNvPr id="1" name="Shape 88"/>
        <p:cNvGrpSpPr/>
        <p:nvPr/>
      </p:nvGrpSpPr>
      <p:grpSpPr>
        <a:xfrm>
          <a:off x="0" y="0"/>
          <a:ext cx="0" cy="0"/>
          <a:chOff x="0" y="0"/>
          <a:chExt cx="0" cy="0"/>
        </a:xfrm>
      </p:grpSpPr>
      <p:pic>
        <p:nvPicPr>
          <p:cNvPr id="89" name="Google Shape;89;g2e63b0acb22_0_1446"/>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90" name="Google Shape;90;g2e63b0acb22_0_1446"/>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91" name="Google Shape;91;g2e63b0acb22_0_1446"/>
          <p:cNvSpPr txBox="1">
            <a:spLocks noGrp="1"/>
          </p:cNvSpPr>
          <p:nvPr>
            <p:ph type="title"/>
          </p:nvPr>
        </p:nvSpPr>
        <p:spPr>
          <a:xfrm>
            <a:off x="789559" y="829456"/>
            <a:ext cx="52160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92" name="Google Shape;92;g2e63b0acb22_0_1446"/>
          <p:cNvSpPr txBox="1">
            <a:spLocks noGrp="1"/>
          </p:cNvSpPr>
          <p:nvPr>
            <p:ph type="body" idx="1"/>
          </p:nvPr>
        </p:nvSpPr>
        <p:spPr>
          <a:xfrm>
            <a:off x="789559"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311132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Slide 09">
  <p:cSld name="Content Slide 09">
    <p:spTree>
      <p:nvGrpSpPr>
        <p:cNvPr id="1" name="Shape 93"/>
        <p:cNvGrpSpPr/>
        <p:nvPr/>
      </p:nvGrpSpPr>
      <p:grpSpPr>
        <a:xfrm>
          <a:off x="0" y="0"/>
          <a:ext cx="0" cy="0"/>
          <a:chOff x="0" y="0"/>
          <a:chExt cx="0" cy="0"/>
        </a:xfrm>
      </p:grpSpPr>
      <p:pic>
        <p:nvPicPr>
          <p:cNvPr id="94" name="Google Shape;94;g2e63b0acb22_0_1451"/>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95" name="Google Shape;95;g2e63b0acb22_0_1451"/>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96" name="Google Shape;96;g2e63b0acb22_0_1451"/>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97" name="Google Shape;97;g2e63b0acb22_0_1451"/>
          <p:cNvSpPr txBox="1">
            <a:spLocks noGrp="1"/>
          </p:cNvSpPr>
          <p:nvPr>
            <p:ph type="title"/>
          </p:nvPr>
        </p:nvSpPr>
        <p:spPr>
          <a:xfrm>
            <a:off x="6146044" y="829456"/>
            <a:ext cx="39972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98" name="Google Shape;98;g2e63b0acb22_0_1451"/>
          <p:cNvSpPr txBox="1">
            <a:spLocks noGrp="1"/>
          </p:cNvSpPr>
          <p:nvPr>
            <p:ph type="body" idx="1"/>
          </p:nvPr>
        </p:nvSpPr>
        <p:spPr>
          <a:xfrm>
            <a:off x="6146044"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639162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Slide 10">
  <p:cSld name="Content Slide 10">
    <p:spTree>
      <p:nvGrpSpPr>
        <p:cNvPr id="1" name="Shape 99"/>
        <p:cNvGrpSpPr/>
        <p:nvPr/>
      </p:nvGrpSpPr>
      <p:grpSpPr>
        <a:xfrm>
          <a:off x="0" y="0"/>
          <a:ext cx="0" cy="0"/>
          <a:chOff x="0" y="0"/>
          <a:chExt cx="0" cy="0"/>
        </a:xfrm>
      </p:grpSpPr>
      <p:pic>
        <p:nvPicPr>
          <p:cNvPr id="100" name="Google Shape;100;g2e63b0acb22_0_1457"/>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01" name="Google Shape;101;g2e63b0acb22_0_1457"/>
          <p:cNvSpPr txBox="1"/>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chemeClr val="lt1"/>
              </a:buClr>
              <a:buSzPts val="700"/>
              <a:buFont typeface="Arial"/>
              <a:buNone/>
            </a:pPr>
            <a:fld id="{00000000-1234-1234-1234-123412341234}" type="slidenum">
              <a:rPr lang="en" sz="933" b="0" i="0" u="none" strike="noStrike" cap="none">
                <a:solidFill>
                  <a:schemeClr val="lt1"/>
                </a:solidFill>
                <a:latin typeface="Arial"/>
                <a:ea typeface="Arial"/>
                <a:cs typeface="Arial"/>
                <a:sym typeface="Arial"/>
              </a:rPr>
              <a:pPr marL="0" marR="0" lvl="0" indent="0" algn="r" rtl="0">
                <a:lnSpc>
                  <a:spcPct val="100000"/>
                </a:lnSpc>
                <a:spcBef>
                  <a:spcPts val="0"/>
                </a:spcBef>
                <a:spcAft>
                  <a:spcPts val="0"/>
                </a:spcAft>
                <a:buClr>
                  <a:schemeClr val="lt1"/>
                </a:buClr>
                <a:buSzPts val="700"/>
                <a:buFont typeface="Arial"/>
                <a:buNone/>
              </a:pPr>
              <a:t>‹#›</a:t>
            </a:fld>
            <a:endParaRPr sz="933" b="0" i="0" u="none" strike="noStrike" cap="none">
              <a:solidFill>
                <a:schemeClr val="lt1"/>
              </a:solidFill>
              <a:latin typeface="Arial"/>
              <a:ea typeface="Arial"/>
              <a:cs typeface="Arial"/>
              <a:sym typeface="Arial"/>
            </a:endParaRPr>
          </a:p>
        </p:txBody>
      </p:sp>
      <p:sp>
        <p:nvSpPr>
          <p:cNvPr id="102" name="Google Shape;102;g2e63b0acb22_0_1457"/>
          <p:cNvSpPr txBox="1">
            <a:spLocks noGrp="1"/>
          </p:cNvSpPr>
          <p:nvPr>
            <p:ph type="body" idx="1"/>
          </p:nvPr>
        </p:nvSpPr>
        <p:spPr>
          <a:xfrm>
            <a:off x="789559"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103" name="Google Shape;103;g2e63b0acb22_0_1457"/>
          <p:cNvSpPr txBox="1">
            <a:spLocks noGrp="1"/>
          </p:cNvSpPr>
          <p:nvPr>
            <p:ph type="title"/>
          </p:nvPr>
        </p:nvSpPr>
        <p:spPr>
          <a:xfrm>
            <a:off x="789559" y="829456"/>
            <a:ext cx="52160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740552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Slide 11">
  <p:cSld name="Content Slide 11">
    <p:spTree>
      <p:nvGrpSpPr>
        <p:cNvPr id="1" name="Shape 104"/>
        <p:cNvGrpSpPr/>
        <p:nvPr/>
      </p:nvGrpSpPr>
      <p:grpSpPr>
        <a:xfrm>
          <a:off x="0" y="0"/>
          <a:ext cx="0" cy="0"/>
          <a:chOff x="0" y="0"/>
          <a:chExt cx="0" cy="0"/>
        </a:xfrm>
      </p:grpSpPr>
      <p:pic>
        <p:nvPicPr>
          <p:cNvPr id="105" name="Google Shape;105;g2e63b0acb22_0_146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06" name="Google Shape;106;g2e63b0acb22_0_146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07" name="Google Shape;107;g2e63b0acb22_0_1462"/>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108" name="Google Shape;108;g2e63b0acb22_0_1462"/>
          <p:cNvSpPr txBox="1">
            <a:spLocks noGrp="1"/>
          </p:cNvSpPr>
          <p:nvPr>
            <p:ph type="title"/>
          </p:nvPr>
        </p:nvSpPr>
        <p:spPr>
          <a:xfrm>
            <a:off x="6146044" y="829456"/>
            <a:ext cx="39972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109" name="Google Shape;109;g2e63b0acb22_0_1462"/>
          <p:cNvSpPr txBox="1">
            <a:spLocks noGrp="1"/>
          </p:cNvSpPr>
          <p:nvPr>
            <p:ph type="body" idx="1"/>
          </p:nvPr>
        </p:nvSpPr>
        <p:spPr>
          <a:xfrm>
            <a:off x="6146044" y="1678900"/>
            <a:ext cx="52160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285453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Slide 12">
  <p:cSld name="Content Slide 12">
    <p:spTree>
      <p:nvGrpSpPr>
        <p:cNvPr id="1" name="Shape 110"/>
        <p:cNvGrpSpPr/>
        <p:nvPr/>
      </p:nvGrpSpPr>
      <p:grpSpPr>
        <a:xfrm>
          <a:off x="0" y="0"/>
          <a:ext cx="0" cy="0"/>
          <a:chOff x="0" y="0"/>
          <a:chExt cx="0" cy="0"/>
        </a:xfrm>
      </p:grpSpPr>
      <p:pic>
        <p:nvPicPr>
          <p:cNvPr id="111" name="Google Shape;111;g2e63b0acb22_0_1468"/>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12" name="Google Shape;112;g2e63b0acb22_0_1468"/>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13" name="Google Shape;113;g2e63b0acb22_0_1468"/>
          <p:cNvPicPr preferRelativeResize="0"/>
          <p:nvPr/>
        </p:nvPicPr>
        <p:blipFill rotWithShape="1">
          <a:blip r:embed="rId3">
            <a:alphaModFix/>
          </a:blip>
          <a:srcRect/>
          <a:stretch/>
        </p:blipFill>
        <p:spPr>
          <a:xfrm>
            <a:off x="10768443" y="401683"/>
            <a:ext cx="1047295" cy="487011"/>
          </a:xfrm>
          <a:prstGeom prst="rect">
            <a:avLst/>
          </a:prstGeom>
          <a:noFill/>
          <a:ln>
            <a:noFill/>
          </a:ln>
        </p:spPr>
      </p:pic>
      <p:sp>
        <p:nvSpPr>
          <p:cNvPr id="114" name="Google Shape;114;g2e63b0acb22_0_1468"/>
          <p:cNvSpPr txBox="1">
            <a:spLocks noGrp="1"/>
          </p:cNvSpPr>
          <p:nvPr>
            <p:ph type="body" idx="1"/>
          </p:nvPr>
        </p:nvSpPr>
        <p:spPr>
          <a:xfrm>
            <a:off x="789559" y="1678900"/>
            <a:ext cx="47668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115" name="Google Shape;115;g2e63b0acb22_0_1468"/>
          <p:cNvSpPr txBox="1">
            <a:spLocks noGrp="1"/>
          </p:cNvSpPr>
          <p:nvPr>
            <p:ph type="title"/>
          </p:nvPr>
        </p:nvSpPr>
        <p:spPr>
          <a:xfrm>
            <a:off x="789559" y="829456"/>
            <a:ext cx="47668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646654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Slide 13">
  <p:cSld name="Content Slide 13">
    <p:spTree>
      <p:nvGrpSpPr>
        <p:cNvPr id="1" name="Shape 116"/>
        <p:cNvGrpSpPr/>
        <p:nvPr/>
      </p:nvGrpSpPr>
      <p:grpSpPr>
        <a:xfrm>
          <a:off x="0" y="0"/>
          <a:ext cx="0" cy="0"/>
          <a:chOff x="0" y="0"/>
          <a:chExt cx="0" cy="0"/>
        </a:xfrm>
      </p:grpSpPr>
      <p:sp>
        <p:nvSpPr>
          <p:cNvPr id="117" name="Google Shape;117;g2e63b0acb22_0_1474"/>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18" name="Google Shape;118;g2e63b0acb22_0_1474"/>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119" name="Google Shape;119;g2e63b0acb22_0_1474"/>
          <p:cNvSpPr txBox="1">
            <a:spLocks noGrp="1"/>
          </p:cNvSpPr>
          <p:nvPr>
            <p:ph type="body" idx="1"/>
          </p:nvPr>
        </p:nvSpPr>
        <p:spPr>
          <a:xfrm>
            <a:off x="789559" y="1678900"/>
            <a:ext cx="5186400" cy="45028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0"/>
              </a:spcBef>
              <a:spcAft>
                <a:spcPts val="0"/>
              </a:spcAft>
              <a:buClr>
                <a:srgbClr val="7F7F7F"/>
              </a:buClr>
              <a:buSzPts val="1200"/>
              <a:buFont typeface="Arial"/>
              <a:buNone/>
              <a:defRPr sz="1600" b="0" i="0" u="none" strike="noStrike" cap="none">
                <a:solidFill>
                  <a:srgbClr val="7F7F7F"/>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
        <p:nvSpPr>
          <p:cNvPr id="120" name="Google Shape;120;g2e63b0acb22_0_1474"/>
          <p:cNvSpPr>
            <a:spLocks noGrp="1"/>
          </p:cNvSpPr>
          <p:nvPr>
            <p:ph type="pic" idx="2"/>
          </p:nvPr>
        </p:nvSpPr>
        <p:spPr>
          <a:xfrm>
            <a:off x="6175404" y="1679933"/>
            <a:ext cx="5186400" cy="4501600"/>
          </a:xfrm>
          <a:prstGeom prst="rect">
            <a:avLst/>
          </a:prstGeom>
          <a:noFill/>
          <a:ln>
            <a:noFill/>
          </a:ln>
        </p:spPr>
      </p:sp>
      <p:sp>
        <p:nvSpPr>
          <p:cNvPr id="121" name="Google Shape;121;g2e63b0acb22_0_1474"/>
          <p:cNvSpPr txBox="1">
            <a:spLocks noGrp="1"/>
          </p:cNvSpPr>
          <p:nvPr>
            <p:ph type="title"/>
          </p:nvPr>
        </p:nvSpPr>
        <p:spPr>
          <a:xfrm>
            <a:off x="789559" y="829456"/>
            <a:ext cx="94336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57366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Slide 14">
  <p:cSld name="Content Slide 14">
    <p:spTree>
      <p:nvGrpSpPr>
        <p:cNvPr id="1" name="Shape 122"/>
        <p:cNvGrpSpPr/>
        <p:nvPr/>
      </p:nvGrpSpPr>
      <p:grpSpPr>
        <a:xfrm>
          <a:off x="0" y="0"/>
          <a:ext cx="0" cy="0"/>
          <a:chOff x="0" y="0"/>
          <a:chExt cx="0" cy="0"/>
        </a:xfrm>
      </p:grpSpPr>
      <p:sp>
        <p:nvSpPr>
          <p:cNvPr id="123" name="Google Shape;123;g2e63b0acb22_0_1480"/>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24" name="Google Shape;124;g2e63b0acb22_0_1480"/>
          <p:cNvPicPr preferRelativeResize="0"/>
          <p:nvPr/>
        </p:nvPicPr>
        <p:blipFill rotWithShape="1">
          <a:blip r:embed="rId2">
            <a:alphaModFix/>
          </a:blip>
          <a:srcRect/>
          <a:stretch/>
        </p:blipFill>
        <p:spPr>
          <a:xfrm>
            <a:off x="10768443" y="401683"/>
            <a:ext cx="1047295" cy="487011"/>
          </a:xfrm>
          <a:prstGeom prst="rect">
            <a:avLst/>
          </a:prstGeom>
          <a:noFill/>
          <a:ln>
            <a:noFill/>
          </a:ln>
        </p:spPr>
      </p:pic>
      <p:sp>
        <p:nvSpPr>
          <p:cNvPr id="125" name="Google Shape;125;g2e63b0acb22_0_1480"/>
          <p:cNvSpPr txBox="1">
            <a:spLocks noGrp="1"/>
          </p:cNvSpPr>
          <p:nvPr>
            <p:ph type="title"/>
          </p:nvPr>
        </p:nvSpPr>
        <p:spPr>
          <a:xfrm>
            <a:off x="789559" y="829456"/>
            <a:ext cx="9433600" cy="509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4000"/>
              <a:buFont typeface="Arial"/>
              <a:buNone/>
              <a:defRPr sz="5333" b="1" i="0" u="none" strike="noStrike" cap="none" baseline="30000">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126" name="Google Shape;126;g2e63b0acb22_0_1480"/>
          <p:cNvSpPr>
            <a:spLocks noGrp="1"/>
          </p:cNvSpPr>
          <p:nvPr>
            <p:ph type="pic" idx="2"/>
          </p:nvPr>
        </p:nvSpPr>
        <p:spPr>
          <a:xfrm>
            <a:off x="789560" y="1678899"/>
            <a:ext cx="10502400" cy="4501600"/>
          </a:xfrm>
          <a:prstGeom prst="rect">
            <a:avLst/>
          </a:prstGeom>
          <a:noFill/>
          <a:ln>
            <a:noFill/>
          </a:ln>
        </p:spPr>
      </p:sp>
    </p:spTree>
    <p:extLst>
      <p:ext uri="{BB962C8B-B14F-4D97-AF65-F5344CB8AC3E}">
        <p14:creationId xmlns:p14="http://schemas.microsoft.com/office/powerpoint/2010/main" val="3544186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7"/>
        <p:cNvGrpSpPr/>
        <p:nvPr/>
      </p:nvGrpSpPr>
      <p:grpSpPr>
        <a:xfrm>
          <a:off x="0" y="0"/>
          <a:ext cx="0" cy="0"/>
          <a:chOff x="0" y="0"/>
          <a:chExt cx="0" cy="0"/>
        </a:xfrm>
      </p:grpSpPr>
      <p:sp>
        <p:nvSpPr>
          <p:cNvPr id="128" name="Google Shape;128;g2e63b0acb22_0_1485"/>
          <p:cNvSpPr txBox="1"/>
          <p:nvPr/>
        </p:nvSpPr>
        <p:spPr>
          <a:xfrm>
            <a:off x="11504244" y="6408285"/>
            <a:ext cx="431600" cy="208800"/>
          </a:xfrm>
          <a:prstGeom prst="rect">
            <a:avLst/>
          </a:prstGeom>
          <a:noFill/>
          <a:ln>
            <a:noFill/>
          </a:ln>
        </p:spPr>
        <p:txBody>
          <a:bodyPr spcFirstLastPara="1" wrap="square" lIns="121900" tIns="60933" rIns="121900" bIns="60933" anchor="t" anchorCtr="0">
            <a:noAutofit/>
          </a:bodyPr>
          <a:lstStyle/>
          <a:p>
            <a:pPr marL="0" marR="0" lvl="0" indent="0" algn="ctr" rtl="0">
              <a:lnSpc>
                <a:spcPct val="100000"/>
              </a:lnSpc>
              <a:spcBef>
                <a:spcPts val="0"/>
              </a:spcBef>
              <a:spcAft>
                <a:spcPts val="0"/>
              </a:spcAft>
              <a:buClr>
                <a:srgbClr val="000000"/>
              </a:buClr>
              <a:buSzPts val="700"/>
              <a:buFont typeface="Arial"/>
              <a:buNone/>
            </a:pPr>
            <a:fld id="{00000000-1234-1234-1234-123412341234}" type="slidenum">
              <a:rPr lang="en" sz="933" b="0" i="0" u="none" strike="noStrike" cap="none">
                <a:solidFill>
                  <a:srgbClr val="000000"/>
                </a:solidFill>
                <a:latin typeface="Arial"/>
                <a:ea typeface="Arial"/>
                <a:cs typeface="Arial"/>
                <a:sym typeface="Arial"/>
              </a:rPr>
              <a:pPr marL="0" marR="0" lvl="0" indent="0" algn="ctr" rtl="0">
                <a:lnSpc>
                  <a:spcPct val="100000"/>
                </a:lnSpc>
                <a:spcBef>
                  <a:spcPts val="0"/>
                </a:spcBef>
                <a:spcAft>
                  <a:spcPts val="0"/>
                </a:spcAft>
                <a:buClr>
                  <a:srgbClr val="000000"/>
                </a:buClr>
                <a:buSzPts val="700"/>
                <a:buFont typeface="Arial"/>
                <a:buNone/>
              </a:pPr>
              <a:t>‹#›</a:t>
            </a:fld>
            <a:endParaRPr sz="93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777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End Quote V1">
  <p:cSld name="End Quote V1">
    <p:spTree>
      <p:nvGrpSpPr>
        <p:cNvPr id="1" name="Shape 129"/>
        <p:cNvGrpSpPr/>
        <p:nvPr/>
      </p:nvGrpSpPr>
      <p:grpSpPr>
        <a:xfrm>
          <a:off x="0" y="0"/>
          <a:ext cx="0" cy="0"/>
          <a:chOff x="0" y="0"/>
          <a:chExt cx="0" cy="0"/>
        </a:xfrm>
      </p:grpSpPr>
      <p:pic>
        <p:nvPicPr>
          <p:cNvPr id="130" name="Google Shape;130;g2e63b0acb22_0_1487"/>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31" name="Google Shape;131;g2e63b0acb22_0_1487"/>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32" name="Google Shape;132;g2e63b0acb22_0_1487"/>
          <p:cNvSpPr txBox="1"/>
          <p:nvPr/>
        </p:nvSpPr>
        <p:spPr>
          <a:xfrm>
            <a:off x="789559" y="4610245"/>
            <a:ext cx="1373600" cy="434800"/>
          </a:xfrm>
          <a:prstGeom prst="rect">
            <a:avLst/>
          </a:prstGeom>
          <a:noFill/>
          <a:ln>
            <a:noFill/>
          </a:ln>
        </p:spPr>
        <p:txBody>
          <a:bodyPr spcFirstLastPara="1" wrap="square" lIns="121900" tIns="60933" rIns="121900" bIns="60933" anchor="ctr" anchorCtr="0">
            <a:noAutofit/>
          </a:bodyPr>
          <a:lstStyle/>
          <a:p>
            <a:pPr marL="0" marR="0" lvl="0" indent="0" algn="l" rtl="0">
              <a:lnSpc>
                <a:spcPct val="150000"/>
              </a:lnSpc>
              <a:spcBef>
                <a:spcPts val="0"/>
              </a:spcBef>
              <a:spcAft>
                <a:spcPts val="0"/>
              </a:spcAft>
              <a:buClr>
                <a:srgbClr val="EB8B2D"/>
              </a:buClr>
              <a:buSzPts val="1800"/>
              <a:buFont typeface="Arial"/>
              <a:buNone/>
            </a:pPr>
            <a:r>
              <a:rPr lang="en" sz="2400" b="1" i="0" u="none" strike="noStrike" cap="none">
                <a:solidFill>
                  <a:srgbClr val="EB8B2D"/>
                </a:solidFill>
                <a:latin typeface="Arial"/>
                <a:ea typeface="Arial"/>
                <a:cs typeface="Arial"/>
                <a:sym typeface="Arial"/>
              </a:rPr>
              <a:t>UNFPA</a:t>
            </a:r>
            <a:endParaRPr sz="2400" b="1" i="0" u="none" strike="noStrike" cap="none">
              <a:solidFill>
                <a:srgbClr val="EB8B2D"/>
              </a:solidFill>
              <a:latin typeface="Arial"/>
              <a:ea typeface="Arial"/>
              <a:cs typeface="Arial"/>
              <a:sym typeface="Arial"/>
            </a:endParaRPr>
          </a:p>
        </p:txBody>
      </p:sp>
      <p:sp>
        <p:nvSpPr>
          <p:cNvPr id="133" name="Google Shape;133;g2e63b0acb22_0_1487"/>
          <p:cNvSpPr txBox="1">
            <a:spLocks noGrp="1"/>
          </p:cNvSpPr>
          <p:nvPr>
            <p:ph type="body" idx="1"/>
          </p:nvPr>
        </p:nvSpPr>
        <p:spPr>
          <a:xfrm>
            <a:off x="789560" y="2153979"/>
            <a:ext cx="5052000" cy="2352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0"/>
              </a:spcBef>
              <a:spcAft>
                <a:spcPts val="0"/>
              </a:spcAft>
              <a:buClr>
                <a:srgbClr val="262626"/>
              </a:buClr>
              <a:buSzPts val="2200"/>
              <a:buFont typeface="Arial"/>
              <a:buNone/>
              <a:defRPr sz="2933" b="0" i="0" u="none" strike="noStrike" cap="none">
                <a:solidFill>
                  <a:srgbClr val="262626"/>
                </a:solidFill>
                <a:latin typeface="Arial"/>
                <a:ea typeface="Arial"/>
                <a:cs typeface="Arial"/>
                <a:sym typeface="Arial"/>
              </a:defRPr>
            </a:lvl1pPr>
            <a:lvl2pPr marL="1219170" marR="0" lvl="1"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2pPr>
            <a:lvl3pPr marL="1828754" marR="0" lvl="2"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3pPr>
            <a:lvl4pPr marL="2438339" marR="0" lvl="3"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4pPr>
            <a:lvl5pPr marL="3047924" marR="0" lvl="4" indent="-304792" algn="l" rtl="0">
              <a:lnSpc>
                <a:spcPct val="150000"/>
              </a:lnSpc>
              <a:spcBef>
                <a:spcPts val="0"/>
              </a:spcBef>
              <a:spcAft>
                <a:spcPts val="0"/>
              </a:spcAft>
              <a:buClr>
                <a:srgbClr val="53585F"/>
              </a:buClr>
              <a:buSzPts val="781"/>
              <a:buFont typeface="Arial"/>
              <a:buNone/>
              <a:defRPr sz="1041" b="0" i="0" u="none" strike="noStrike" cap="none">
                <a:solidFill>
                  <a:srgbClr val="53585F"/>
                </a:solidFill>
                <a:latin typeface="Arial"/>
                <a:ea typeface="Arial"/>
                <a:cs typeface="Arial"/>
                <a:sym typeface="Arial"/>
              </a:defRPr>
            </a:lvl5pPr>
            <a:lvl6pPr marL="3657509" marR="0" lvl="5"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6pPr>
            <a:lvl7pPr marL="4267093" marR="0" lvl="6"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7pPr>
            <a:lvl8pPr marL="4876678" marR="0" lvl="7"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8pPr>
            <a:lvl9pPr marL="5486263" marR="0" lvl="8" indent="-304792" algn="l" rtl="0">
              <a:lnSpc>
                <a:spcPct val="150000"/>
              </a:lnSpc>
              <a:spcBef>
                <a:spcPts val="0"/>
              </a:spcBef>
              <a:spcAft>
                <a:spcPts val="0"/>
              </a:spcAft>
              <a:buClr>
                <a:srgbClr val="53585F"/>
              </a:buClr>
              <a:buSzPts val="781"/>
              <a:buFont typeface="Helvetica Neue"/>
              <a:buNone/>
              <a:defRPr sz="1041" b="0" i="0" u="none" strike="noStrike" cap="none">
                <a:solidFill>
                  <a:srgbClr val="53585F"/>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978419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End Quote V2">
  <p:cSld name="End Quote V2">
    <p:spTree>
      <p:nvGrpSpPr>
        <p:cNvPr id="1" name="Shape 134"/>
        <p:cNvGrpSpPr/>
        <p:nvPr/>
      </p:nvGrpSpPr>
      <p:grpSpPr>
        <a:xfrm>
          <a:off x="0" y="0"/>
          <a:ext cx="0" cy="0"/>
          <a:chOff x="0" y="0"/>
          <a:chExt cx="0" cy="0"/>
        </a:xfrm>
      </p:grpSpPr>
      <p:pic>
        <p:nvPicPr>
          <p:cNvPr id="135" name="Google Shape;135;g2e63b0acb22_0_1492"/>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36" name="Google Shape;136;g2e63b0acb22_0_1492"/>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700"/>
              <a:buFont typeface="Arial"/>
              <a:buNone/>
              <a:defRPr sz="933"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sp>
        <p:nvSpPr>
          <p:cNvPr id="137" name="Google Shape;137;g2e63b0acb22_0_1492"/>
          <p:cNvSpPr txBox="1">
            <a:spLocks noGrp="1"/>
          </p:cNvSpPr>
          <p:nvPr>
            <p:ph type="title"/>
          </p:nvPr>
        </p:nvSpPr>
        <p:spPr>
          <a:xfrm>
            <a:off x="779139" y="2524741"/>
            <a:ext cx="5062400" cy="143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62626"/>
              </a:buClr>
              <a:buSzPts val="2200"/>
              <a:buFont typeface="Arial"/>
              <a:buNone/>
              <a:defRPr sz="2933"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2305"/>
              <a:buFont typeface="Helvetica Neue"/>
              <a:buNone/>
              <a:defRPr sz="3073" b="1" i="0" u="none" strike="noStrike" cap="none">
                <a:solidFill>
                  <a:srgbClr val="000000"/>
                </a:solidFill>
                <a:latin typeface="Helvetica Neue"/>
                <a:ea typeface="Helvetica Neue"/>
                <a:cs typeface="Helvetica Neue"/>
                <a:sym typeface="Helvetica Neue"/>
              </a:defRPr>
            </a:lvl9pPr>
          </a:lstStyle>
          <a:p>
            <a:endParaRPr/>
          </a:p>
        </p:txBody>
      </p:sp>
      <p:sp>
        <p:nvSpPr>
          <p:cNvPr id="138" name="Google Shape;138;g2e63b0acb22_0_1492"/>
          <p:cNvSpPr txBox="1"/>
          <p:nvPr/>
        </p:nvSpPr>
        <p:spPr>
          <a:xfrm>
            <a:off x="779139" y="4756867"/>
            <a:ext cx="1513200" cy="434800"/>
          </a:xfrm>
          <a:prstGeom prst="rect">
            <a:avLst/>
          </a:prstGeom>
          <a:noFill/>
          <a:ln>
            <a:noFill/>
          </a:ln>
        </p:spPr>
        <p:txBody>
          <a:bodyPr spcFirstLastPara="1" wrap="square" lIns="121900" tIns="60933" rIns="121900" bIns="60933" anchor="ctr" anchorCtr="0">
            <a:noAutofit/>
          </a:bodyPr>
          <a:lstStyle/>
          <a:p>
            <a:pPr marL="0" marR="0" lvl="0" indent="0" algn="l" rtl="0">
              <a:lnSpc>
                <a:spcPct val="150000"/>
              </a:lnSpc>
              <a:spcBef>
                <a:spcPts val="0"/>
              </a:spcBef>
              <a:spcAft>
                <a:spcPts val="0"/>
              </a:spcAft>
              <a:buClr>
                <a:srgbClr val="EB8B2D"/>
              </a:buClr>
              <a:buSzPts val="1800"/>
              <a:buFont typeface="Arial"/>
              <a:buNone/>
            </a:pPr>
            <a:r>
              <a:rPr lang="en" sz="2400" b="1" i="0" u="none" strike="noStrike" cap="none">
                <a:solidFill>
                  <a:srgbClr val="EB8B2D"/>
                </a:solidFill>
                <a:latin typeface="Arial"/>
                <a:ea typeface="Arial"/>
                <a:cs typeface="Arial"/>
                <a:sym typeface="Arial"/>
              </a:rPr>
              <a:t>UNFPA</a:t>
            </a:r>
            <a:endParaRPr sz="2400" b="1" i="0" u="none" strike="noStrike" cap="none">
              <a:solidFill>
                <a:srgbClr val="EB8B2D"/>
              </a:solidFill>
              <a:latin typeface="Arial"/>
              <a:ea typeface="Arial"/>
              <a:cs typeface="Arial"/>
              <a:sym typeface="Arial"/>
            </a:endParaRPr>
          </a:p>
        </p:txBody>
      </p:sp>
    </p:spTree>
    <p:extLst>
      <p:ext uri="{BB962C8B-B14F-4D97-AF65-F5344CB8AC3E}">
        <p14:creationId xmlns:p14="http://schemas.microsoft.com/office/powerpoint/2010/main" val="2810170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End V1">
  <p:cSld name="End V1">
    <p:bg>
      <p:bgPr>
        <a:solidFill>
          <a:srgbClr val="262626"/>
        </a:solidFill>
        <a:effectLst/>
      </p:bgPr>
    </p:bg>
    <p:spTree>
      <p:nvGrpSpPr>
        <p:cNvPr id="1" name="Shape 139"/>
        <p:cNvGrpSpPr/>
        <p:nvPr/>
      </p:nvGrpSpPr>
      <p:grpSpPr>
        <a:xfrm>
          <a:off x="0" y="0"/>
          <a:ext cx="0" cy="0"/>
          <a:chOff x="0" y="0"/>
          <a:chExt cx="0" cy="0"/>
        </a:xfrm>
      </p:grpSpPr>
      <p:cxnSp>
        <p:nvCxnSpPr>
          <p:cNvPr id="140" name="Google Shape;140;g2e63b0acb22_0_1497"/>
          <p:cNvCxnSpPr/>
          <p:nvPr/>
        </p:nvCxnSpPr>
        <p:spPr>
          <a:xfrm rot="10800000">
            <a:off x="3718639" y="3581"/>
            <a:ext cx="4754800" cy="6850800"/>
          </a:xfrm>
          <a:prstGeom prst="straightConnector1">
            <a:avLst/>
          </a:prstGeom>
          <a:noFill/>
          <a:ln w="12700" cap="flat" cmpd="sng">
            <a:solidFill>
              <a:srgbClr val="F7981C"/>
            </a:solidFill>
            <a:prstDash val="solid"/>
            <a:miter lim="400000"/>
            <a:headEnd type="none" w="sm" len="sm"/>
            <a:tailEnd type="none" w="sm" len="sm"/>
          </a:ln>
        </p:spPr>
      </p:cxnSp>
      <p:sp>
        <p:nvSpPr>
          <p:cNvPr id="141" name="Google Shape;141;g2e63b0acb22_0_1497"/>
          <p:cNvSpPr/>
          <p:nvPr/>
        </p:nvSpPr>
        <p:spPr>
          <a:xfrm>
            <a:off x="4585025" y="1469944"/>
            <a:ext cx="3022000" cy="3022000"/>
          </a:xfrm>
          <a:prstGeom prst="ellipse">
            <a:avLst/>
          </a:prstGeom>
          <a:blipFill rotWithShape="1">
            <a:blip r:embed="rId2">
              <a:alphaModFix/>
            </a:blip>
            <a:stretch>
              <a:fillRect l="-3036" t="-5147" r="-30213" b="-3544"/>
            </a:stretch>
          </a:blip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142" name="Google Shape;142;g2e63b0acb22_0_1497"/>
          <p:cNvSpPr/>
          <p:nvPr/>
        </p:nvSpPr>
        <p:spPr>
          <a:xfrm>
            <a:off x="4585025" y="1469944"/>
            <a:ext cx="3022000" cy="3022000"/>
          </a:xfrm>
          <a:prstGeom prst="ellipse">
            <a:avLst/>
          </a:prstGeom>
          <a:solidFill>
            <a:schemeClr val="dk1">
              <a:alpha val="32156"/>
            </a:schemeClr>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143" name="Google Shape;143;g2e63b0acb22_0_1497"/>
          <p:cNvSpPr/>
          <p:nvPr/>
        </p:nvSpPr>
        <p:spPr>
          <a:xfrm>
            <a:off x="3688861" y="4558224"/>
            <a:ext cx="4814400" cy="1031600"/>
          </a:xfrm>
          <a:prstGeom prst="rect">
            <a:avLst/>
          </a:prstGeom>
          <a:solidFill>
            <a:srgbClr val="262626"/>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00986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End V2">
  <p:cSld name="End V2">
    <p:bg>
      <p:bgPr>
        <a:solidFill>
          <a:srgbClr val="262626"/>
        </a:solidFill>
        <a:effectLst/>
      </p:bgPr>
    </p:bg>
    <p:spTree>
      <p:nvGrpSpPr>
        <p:cNvPr id="1" name="Shape 144"/>
        <p:cNvGrpSpPr/>
        <p:nvPr/>
      </p:nvGrpSpPr>
      <p:grpSpPr>
        <a:xfrm>
          <a:off x="0" y="0"/>
          <a:ext cx="0" cy="0"/>
          <a:chOff x="0" y="0"/>
          <a:chExt cx="0" cy="0"/>
        </a:xfrm>
      </p:grpSpPr>
      <p:cxnSp>
        <p:nvCxnSpPr>
          <p:cNvPr id="145" name="Google Shape;145;g2e63b0acb22_0_1502"/>
          <p:cNvCxnSpPr/>
          <p:nvPr/>
        </p:nvCxnSpPr>
        <p:spPr>
          <a:xfrm rot="10800000">
            <a:off x="1294307" y="-71"/>
            <a:ext cx="4754800" cy="6850800"/>
          </a:xfrm>
          <a:prstGeom prst="straightConnector1">
            <a:avLst/>
          </a:prstGeom>
          <a:noFill/>
          <a:ln w="12700" cap="flat" cmpd="sng">
            <a:solidFill>
              <a:srgbClr val="F7981C"/>
            </a:solidFill>
            <a:prstDash val="solid"/>
            <a:miter lim="400000"/>
            <a:headEnd type="none" w="sm" len="sm"/>
            <a:tailEnd type="none" w="sm" len="sm"/>
          </a:ln>
        </p:spPr>
      </p:cxnSp>
      <p:sp>
        <p:nvSpPr>
          <p:cNvPr id="146" name="Google Shape;146;g2e63b0acb22_0_1502"/>
          <p:cNvSpPr/>
          <p:nvPr/>
        </p:nvSpPr>
        <p:spPr>
          <a:xfrm>
            <a:off x="6544080" y="1469944"/>
            <a:ext cx="3022000" cy="3022000"/>
          </a:xfrm>
          <a:prstGeom prst="ellipse">
            <a:avLst/>
          </a:prstGeom>
          <a:blipFill rotWithShape="1">
            <a:blip r:embed="rId2">
              <a:alphaModFix/>
            </a:blip>
            <a:stretch>
              <a:fillRect l="-3036" t="-5147" r="-30213" b="-3544"/>
            </a:stretch>
          </a:blip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147" name="Google Shape;147;g2e63b0acb22_0_1502"/>
          <p:cNvSpPr/>
          <p:nvPr/>
        </p:nvSpPr>
        <p:spPr>
          <a:xfrm>
            <a:off x="6544080" y="1469944"/>
            <a:ext cx="3022000" cy="3022000"/>
          </a:xfrm>
          <a:prstGeom prst="ellipse">
            <a:avLst/>
          </a:prstGeom>
          <a:solidFill>
            <a:schemeClr val="dk1">
              <a:alpha val="32156"/>
            </a:schemeClr>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
        <p:nvSpPr>
          <p:cNvPr id="148" name="Google Shape;148;g2e63b0acb22_0_1502"/>
          <p:cNvSpPr/>
          <p:nvPr/>
        </p:nvSpPr>
        <p:spPr>
          <a:xfrm>
            <a:off x="2021580" y="1183380"/>
            <a:ext cx="3886800" cy="3595200"/>
          </a:xfrm>
          <a:prstGeom prst="rect">
            <a:avLst/>
          </a:prstGeom>
          <a:solidFill>
            <a:srgbClr val="262626"/>
          </a:solidFill>
          <a:ln>
            <a:noFill/>
          </a:ln>
        </p:spPr>
        <p:txBody>
          <a:bodyPr spcFirstLastPara="1" wrap="square" lIns="67733" tIns="67733" rIns="67733" bIns="67733" anchor="ctr" anchorCtr="0">
            <a:noAutofit/>
          </a:bodyPr>
          <a:lstStyle/>
          <a:p>
            <a:pPr marL="0" marR="0" lvl="0" indent="0" algn="l" rtl="0">
              <a:lnSpc>
                <a:spcPct val="100000"/>
              </a:lnSpc>
              <a:spcBef>
                <a:spcPts val="0"/>
              </a:spcBef>
              <a:spcAft>
                <a:spcPts val="0"/>
              </a:spcAft>
              <a:buClr>
                <a:srgbClr val="000000"/>
              </a:buClr>
              <a:buSzPts val="3200"/>
              <a:buFont typeface="Helvetica Neue Light"/>
              <a:buNone/>
            </a:pPr>
            <a:endParaRPr sz="4267" b="1" i="0" u="none" strike="noStrike" cap="none">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6072417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149"/>
        <p:cNvGrpSpPr/>
        <p:nvPr/>
      </p:nvGrpSpPr>
      <p:grpSpPr>
        <a:xfrm>
          <a:off x="0" y="0"/>
          <a:ext cx="0" cy="0"/>
          <a:chOff x="0" y="0"/>
          <a:chExt cx="0" cy="0"/>
        </a:xfrm>
      </p:grpSpPr>
      <p:pic>
        <p:nvPicPr>
          <p:cNvPr id="150" name="Google Shape;150;g2e63b0acb22_0_1507"/>
          <p:cNvPicPr preferRelativeResize="0"/>
          <p:nvPr/>
        </p:nvPicPr>
        <p:blipFill rotWithShape="1">
          <a:blip r:embed="rId2">
            <a:alphaModFix/>
          </a:blip>
          <a:srcRect/>
          <a:stretch/>
        </p:blipFill>
        <p:spPr>
          <a:xfrm>
            <a:off x="3637614" y="2285804"/>
            <a:ext cx="4916772" cy="2286392"/>
          </a:xfrm>
          <a:prstGeom prst="rect">
            <a:avLst/>
          </a:prstGeom>
          <a:noFill/>
          <a:ln>
            <a:noFill/>
          </a:ln>
        </p:spPr>
      </p:pic>
      <p:sp>
        <p:nvSpPr>
          <p:cNvPr id="151" name="Google Shape;151;g2e63b0acb22_0_1507"/>
          <p:cNvSpPr txBox="1">
            <a:spLocks noGrp="1"/>
          </p:cNvSpPr>
          <p:nvPr>
            <p:ph type="sldNum" idx="12"/>
          </p:nvPr>
        </p:nvSpPr>
        <p:spPr>
          <a:xfrm>
            <a:off x="11504244" y="6408285"/>
            <a:ext cx="431600" cy="208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902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Content Slide 01 0" type="tx">
  <p:cSld name="Content Slide 01 0">
    <p:spTree>
      <p:nvGrpSpPr>
        <p:cNvPr id="1" name="Shape 158"/>
        <p:cNvGrpSpPr/>
        <p:nvPr/>
      </p:nvGrpSpPr>
      <p:grpSpPr>
        <a:xfrm>
          <a:off x="0" y="0"/>
          <a:ext cx="0" cy="0"/>
          <a:chOff x="0" y="0"/>
          <a:chExt cx="0" cy="0"/>
        </a:xfrm>
      </p:grpSpPr>
      <p:sp>
        <p:nvSpPr>
          <p:cNvPr id="159" name="Google Shape;159;g2e63b0acb22_0_100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160" name="Google Shape;160;g2e63b0acb22_0_1001"/>
          <p:cNvSpPr txBox="1">
            <a:spLocks noGrp="1"/>
          </p:cNvSpPr>
          <p:nvPr>
            <p:ph type="title"/>
          </p:nvPr>
        </p:nvSpPr>
        <p:spPr>
          <a:xfrm>
            <a:off x="789557" y="829456"/>
            <a:ext cx="94336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61" name="Google Shape;161;g2e63b0acb22_0_1001"/>
          <p:cNvSpPr txBox="1">
            <a:spLocks noGrp="1"/>
          </p:cNvSpPr>
          <p:nvPr>
            <p:ph type="body" idx="1"/>
          </p:nvPr>
        </p:nvSpPr>
        <p:spPr>
          <a:xfrm>
            <a:off x="789557" y="1678899"/>
            <a:ext cx="10602800" cy="4502800"/>
          </a:xfrm>
          <a:prstGeom prst="rect">
            <a:avLst/>
          </a:prstGeom>
          <a:noFill/>
          <a:ln>
            <a:noFill/>
          </a:ln>
        </p:spPr>
        <p:txBody>
          <a:bodyPr spcFirstLastPara="1" wrap="square" lIns="45675" tIns="45675" rIns="45675" bIns="45675" anchor="t" anchorCtr="0">
            <a:normAutofit/>
          </a:bodyPr>
          <a:lstStyle>
            <a:lvl1pPr marL="609585" lvl="0" indent="-406390" algn="l">
              <a:lnSpc>
                <a:spcPct val="150000"/>
              </a:lnSpc>
              <a:spcBef>
                <a:spcPts val="0"/>
              </a:spcBef>
              <a:spcAft>
                <a:spcPts val="0"/>
              </a:spcAft>
              <a:buClr>
                <a:srgbClr val="7F7F7F"/>
              </a:buClr>
              <a:buSzPts val="1200"/>
              <a:buFont typeface="Arial"/>
              <a:buChar char="•"/>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23054363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ivider 03">
  <p:cSld name="Divider 03">
    <p:spTree>
      <p:nvGrpSpPr>
        <p:cNvPr id="1" name="Shape 162"/>
        <p:cNvGrpSpPr/>
        <p:nvPr/>
      </p:nvGrpSpPr>
      <p:grpSpPr>
        <a:xfrm>
          <a:off x="0" y="0"/>
          <a:ext cx="0" cy="0"/>
          <a:chOff x="0" y="0"/>
          <a:chExt cx="0" cy="0"/>
        </a:xfrm>
      </p:grpSpPr>
      <p:sp>
        <p:nvSpPr>
          <p:cNvPr id="163" name="Google Shape;163;g2e63b0acb22_0_1024"/>
          <p:cNvSpPr txBox="1">
            <a:spLocks noGrp="1"/>
          </p:cNvSpPr>
          <p:nvPr>
            <p:ph type="sldNum" idx="12"/>
          </p:nvPr>
        </p:nvSpPr>
        <p:spPr>
          <a:xfrm>
            <a:off x="11584629" y="296109"/>
            <a:ext cx="270800" cy="235808"/>
          </a:xfrm>
          <a:prstGeom prst="rect">
            <a:avLst/>
          </a:prstGeom>
          <a:noFill/>
          <a:ln>
            <a:noFill/>
          </a:ln>
        </p:spPr>
        <p:txBody>
          <a:bodyPr spcFirstLastPara="1" wrap="square" lIns="45675" tIns="45675" rIns="45675" bIns="45675" anchor="ctr" anchorCtr="0">
            <a:spAutoFit/>
          </a:bodyPr>
          <a:lstStyle>
            <a:lvl1pPr marL="0" marR="0" lvl="0"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64" name="Google Shape;164;g2e63b0acb22_0_1024"/>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0142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1" name="Shape 165"/>
        <p:cNvGrpSpPr/>
        <p:nvPr/>
      </p:nvGrpSpPr>
      <p:grpSpPr>
        <a:xfrm>
          <a:off x="0" y="0"/>
          <a:ext cx="0" cy="0"/>
          <a:chOff x="0" y="0"/>
          <a:chExt cx="0" cy="0"/>
        </a:xfrm>
      </p:grpSpPr>
      <p:sp>
        <p:nvSpPr>
          <p:cNvPr id="166" name="Google Shape;166;g2e63b0acb22_0_1005"/>
          <p:cNvSpPr txBox="1">
            <a:spLocks noGrp="1"/>
          </p:cNvSpPr>
          <p:nvPr>
            <p:ph type="sldNum" idx="12"/>
          </p:nvPr>
        </p:nvSpPr>
        <p:spPr>
          <a:xfrm>
            <a:off x="11584629" y="6408284"/>
            <a:ext cx="270800" cy="235808"/>
          </a:xfrm>
          <a:prstGeom prst="rect">
            <a:avLst/>
          </a:prstGeom>
          <a:noFill/>
          <a:ln>
            <a:noFill/>
          </a:ln>
        </p:spPr>
        <p:txBody>
          <a:bodyPr spcFirstLastPara="1" wrap="square" lIns="45675" tIns="45675" rIns="45675" bIns="45675" anchor="t" anchorCtr="0">
            <a:spAutoFit/>
          </a:bodyPr>
          <a:lstStyle>
            <a:lvl1pPr marL="0" marR="0" lvl="0"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840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Cover" type="title">
  <p:cSld name="Cover">
    <p:spTree>
      <p:nvGrpSpPr>
        <p:cNvPr id="1" name="Shape 167"/>
        <p:cNvGrpSpPr/>
        <p:nvPr/>
      </p:nvGrpSpPr>
      <p:grpSpPr>
        <a:xfrm>
          <a:off x="0" y="0"/>
          <a:ext cx="0" cy="0"/>
          <a:chOff x="0" y="0"/>
          <a:chExt cx="0" cy="0"/>
        </a:xfrm>
      </p:grpSpPr>
      <p:pic>
        <p:nvPicPr>
          <p:cNvPr id="168" name="Google Shape;168;g2e63b0acb22_0_1007" descr="Shape 8"/>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69" name="Google Shape;169;g2e63b0acb22_0_1007"/>
          <p:cNvSpPr txBox="1">
            <a:spLocks noGrp="1"/>
          </p:cNvSpPr>
          <p:nvPr>
            <p:ph type="title"/>
          </p:nvPr>
        </p:nvSpPr>
        <p:spPr>
          <a:xfrm>
            <a:off x="7072529" y="3995257"/>
            <a:ext cx="4010400" cy="4724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BFBFBF"/>
              </a:buClr>
              <a:buSzPts val="1000"/>
              <a:buFont typeface="Arial"/>
              <a:buNone/>
              <a:defRPr sz="1333">
                <a:solidFill>
                  <a:srgbClr val="BFBFBF"/>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70" name="Google Shape;170;g2e63b0acb22_0_1007"/>
          <p:cNvSpPr txBox="1">
            <a:spLocks noGrp="1"/>
          </p:cNvSpPr>
          <p:nvPr>
            <p:ph type="sldNum" idx="12"/>
          </p:nvPr>
        </p:nvSpPr>
        <p:spPr>
          <a:xfrm>
            <a:off x="7315200" y="6356349"/>
            <a:ext cx="2844800" cy="235808"/>
          </a:xfrm>
          <a:prstGeom prst="rect">
            <a:avLst/>
          </a:prstGeom>
          <a:noFill/>
          <a:ln>
            <a:noFill/>
          </a:ln>
        </p:spPr>
        <p:txBody>
          <a:bodyPr spcFirstLastPara="1" wrap="square" lIns="45675" tIns="45675" rIns="45675" bIns="45675" anchor="t" anchorCtr="0">
            <a:spAutoFit/>
          </a:bodyPr>
          <a:lstStyle>
            <a:lvl1pPr marL="0" marR="0" lvl="0"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5504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Divider 01">
  <p:cSld name="Divider 01">
    <p:spTree>
      <p:nvGrpSpPr>
        <p:cNvPr id="1" name="Shape 171"/>
        <p:cNvGrpSpPr/>
        <p:nvPr/>
      </p:nvGrpSpPr>
      <p:grpSpPr>
        <a:xfrm>
          <a:off x="0" y="0"/>
          <a:ext cx="0" cy="0"/>
          <a:chOff x="0" y="0"/>
          <a:chExt cx="0" cy="0"/>
        </a:xfrm>
      </p:grpSpPr>
      <p:pic>
        <p:nvPicPr>
          <p:cNvPr id="172" name="Google Shape;172;g2e63b0acb22_0_1011" descr="Shape 11"/>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73" name="Google Shape;173;g2e63b0acb22_0_1011"/>
          <p:cNvSpPr txBox="1">
            <a:spLocks noGrp="1"/>
          </p:cNvSpPr>
          <p:nvPr>
            <p:ph type="title"/>
          </p:nvPr>
        </p:nvSpPr>
        <p:spPr>
          <a:xfrm>
            <a:off x="6407765" y="2797620"/>
            <a:ext cx="4794800" cy="8132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000000"/>
              </a:buClr>
              <a:buSzPts val="3000"/>
              <a:buFont typeface="Arial"/>
              <a:buNone/>
              <a:defRPr sz="4000">
                <a:solidFill>
                  <a:srgbClr val="000000"/>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74" name="Google Shape;174;g2e63b0acb22_0_101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75" name="Google Shape;175;g2e63b0acb22_0_1011" descr="Shape 14"/>
          <p:cNvPicPr preferRelativeResize="0"/>
          <p:nvPr/>
        </p:nvPicPr>
        <p:blipFill rotWithShape="1">
          <a:blip r:embed="rId3">
            <a:alphaModFix/>
          </a:blip>
          <a:srcRect/>
          <a:stretch/>
        </p:blipFill>
        <p:spPr>
          <a:xfrm>
            <a:off x="10768441" y="401682"/>
            <a:ext cx="1047296" cy="487012"/>
          </a:xfrm>
          <a:prstGeom prst="rect">
            <a:avLst/>
          </a:prstGeom>
          <a:noFill/>
          <a:ln>
            <a:noFill/>
          </a:ln>
        </p:spPr>
      </p:pic>
      <p:sp>
        <p:nvSpPr>
          <p:cNvPr id="176" name="Google Shape;176;g2e63b0acb22_0_1011"/>
          <p:cNvSpPr txBox="1">
            <a:spLocks noGrp="1"/>
          </p:cNvSpPr>
          <p:nvPr>
            <p:ph type="body" idx="1"/>
          </p:nvPr>
        </p:nvSpPr>
        <p:spPr>
          <a:xfrm>
            <a:off x="6407765" y="3686315"/>
            <a:ext cx="4794800" cy="420800"/>
          </a:xfrm>
          <a:prstGeom prst="rect">
            <a:avLst/>
          </a:prstGeom>
          <a:noFill/>
          <a:ln>
            <a:noFill/>
          </a:ln>
        </p:spPr>
        <p:txBody>
          <a:bodyPr spcFirstLastPara="1" wrap="square" lIns="45675" tIns="45675" rIns="45675" bIns="45675" anchor="ctr" anchorCtr="0">
            <a:normAutofit/>
          </a:bodyPr>
          <a:lstStyle>
            <a:lvl1pPr marL="609585" lvl="0" indent="-304792" algn="l">
              <a:lnSpc>
                <a:spcPct val="150000"/>
              </a:lnSpc>
              <a:spcBef>
                <a:spcPts val="0"/>
              </a:spcBef>
              <a:spcAft>
                <a:spcPts val="0"/>
              </a:spcAft>
              <a:buClr>
                <a:srgbClr val="BFBFBF"/>
              </a:buClr>
              <a:buSzPts val="1500"/>
              <a:buFont typeface="Arial"/>
              <a:buNone/>
              <a:defRPr sz="2000" b="1">
                <a:solidFill>
                  <a:srgbClr val="BFBFBF"/>
                </a:solidFill>
              </a:defRPr>
            </a:lvl1pPr>
            <a:lvl2pPr marL="1219170" lvl="1" indent="-304792" algn="l">
              <a:lnSpc>
                <a:spcPct val="150000"/>
              </a:lnSpc>
              <a:spcBef>
                <a:spcPts val="0"/>
              </a:spcBef>
              <a:spcAft>
                <a:spcPts val="0"/>
              </a:spcAft>
              <a:buClr>
                <a:srgbClr val="BFBFBF"/>
              </a:buClr>
              <a:buSzPts val="1500"/>
              <a:buFont typeface="Arial"/>
              <a:buNone/>
              <a:defRPr sz="2000" b="1">
                <a:solidFill>
                  <a:srgbClr val="BFBFBF"/>
                </a:solidFill>
              </a:defRPr>
            </a:lvl2pPr>
            <a:lvl3pPr marL="1828754" lvl="2" indent="-304792" algn="l">
              <a:lnSpc>
                <a:spcPct val="150000"/>
              </a:lnSpc>
              <a:spcBef>
                <a:spcPts val="0"/>
              </a:spcBef>
              <a:spcAft>
                <a:spcPts val="0"/>
              </a:spcAft>
              <a:buClr>
                <a:srgbClr val="BFBFBF"/>
              </a:buClr>
              <a:buSzPts val="1500"/>
              <a:buFont typeface="Arial"/>
              <a:buNone/>
              <a:defRPr sz="2000" b="1">
                <a:solidFill>
                  <a:srgbClr val="BFBFBF"/>
                </a:solidFill>
              </a:defRPr>
            </a:lvl3pPr>
            <a:lvl4pPr marL="2438339" lvl="3" indent="-304792" algn="l">
              <a:lnSpc>
                <a:spcPct val="150000"/>
              </a:lnSpc>
              <a:spcBef>
                <a:spcPts val="0"/>
              </a:spcBef>
              <a:spcAft>
                <a:spcPts val="0"/>
              </a:spcAft>
              <a:buClr>
                <a:srgbClr val="BFBFBF"/>
              </a:buClr>
              <a:buSzPts val="1500"/>
              <a:buFont typeface="Arial"/>
              <a:buNone/>
              <a:defRPr sz="2000" b="1">
                <a:solidFill>
                  <a:srgbClr val="BFBFBF"/>
                </a:solidFill>
              </a:defRPr>
            </a:lvl4pPr>
            <a:lvl5pPr marL="3047924" lvl="4" indent="-304792" algn="l">
              <a:lnSpc>
                <a:spcPct val="150000"/>
              </a:lnSpc>
              <a:spcBef>
                <a:spcPts val="0"/>
              </a:spcBef>
              <a:spcAft>
                <a:spcPts val="0"/>
              </a:spcAft>
              <a:buClr>
                <a:srgbClr val="BFBFBF"/>
              </a:buClr>
              <a:buSzPts val="1500"/>
              <a:buFont typeface="Arial"/>
              <a:buNone/>
              <a:defRPr sz="2000" b="1">
                <a:solidFill>
                  <a:srgbClr val="BFBFB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104658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10/04/2025</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Content Slide 01">
  <p:cSld name="Content Slide 01">
    <p:spTree>
      <p:nvGrpSpPr>
        <p:cNvPr id="1" name="Shape 177"/>
        <p:cNvGrpSpPr/>
        <p:nvPr/>
      </p:nvGrpSpPr>
      <p:grpSpPr>
        <a:xfrm>
          <a:off x="0" y="0"/>
          <a:ext cx="0" cy="0"/>
          <a:chOff x="0" y="0"/>
          <a:chExt cx="0" cy="0"/>
        </a:xfrm>
      </p:grpSpPr>
      <p:cxnSp>
        <p:nvCxnSpPr>
          <p:cNvPr id="178" name="Google Shape;178;g2e63b0acb22_0_1017"/>
          <p:cNvCxnSpPr/>
          <p:nvPr/>
        </p:nvCxnSpPr>
        <p:spPr>
          <a:xfrm flipH="1">
            <a:off x="880123" y="0"/>
            <a:ext cx="1971600" cy="6858000"/>
          </a:xfrm>
          <a:prstGeom prst="straightConnector1">
            <a:avLst/>
          </a:prstGeom>
          <a:noFill/>
          <a:ln w="12700" cap="flat" cmpd="sng">
            <a:solidFill>
              <a:srgbClr val="FF9922"/>
            </a:solidFill>
            <a:prstDash val="solid"/>
            <a:miter lim="400000"/>
            <a:headEnd type="none" w="sm" len="sm"/>
            <a:tailEnd type="none" w="sm" len="sm"/>
          </a:ln>
        </p:spPr>
      </p:cxnSp>
      <p:sp>
        <p:nvSpPr>
          <p:cNvPr id="179" name="Google Shape;179;g2e63b0acb22_0_1017"/>
          <p:cNvSpPr/>
          <p:nvPr/>
        </p:nvSpPr>
        <p:spPr>
          <a:xfrm>
            <a:off x="799552" y="1469036"/>
            <a:ext cx="9433600" cy="49492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180" name="Google Shape;180;g2e63b0acb22_0_1017"/>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pic>
        <p:nvPicPr>
          <p:cNvPr id="181" name="Google Shape;181;g2e63b0acb22_0_1017" descr="Shape 20"/>
          <p:cNvPicPr preferRelativeResize="0"/>
          <p:nvPr/>
        </p:nvPicPr>
        <p:blipFill rotWithShape="1">
          <a:blip r:embed="rId2">
            <a:alphaModFix/>
          </a:blip>
          <a:srcRect/>
          <a:stretch/>
        </p:blipFill>
        <p:spPr>
          <a:xfrm>
            <a:off x="10768441" y="401682"/>
            <a:ext cx="1047296" cy="487012"/>
          </a:xfrm>
          <a:prstGeom prst="rect">
            <a:avLst/>
          </a:prstGeom>
          <a:noFill/>
          <a:ln>
            <a:noFill/>
          </a:ln>
        </p:spPr>
      </p:pic>
      <p:sp>
        <p:nvSpPr>
          <p:cNvPr id="182" name="Google Shape;182;g2e63b0acb22_0_1017"/>
          <p:cNvSpPr txBox="1">
            <a:spLocks noGrp="1"/>
          </p:cNvSpPr>
          <p:nvPr>
            <p:ph type="title"/>
          </p:nvPr>
        </p:nvSpPr>
        <p:spPr>
          <a:xfrm>
            <a:off x="789557" y="829456"/>
            <a:ext cx="9433600" cy="5096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262626"/>
              </a:buClr>
              <a:buSzPts val="4000"/>
              <a:buFont typeface="Arial"/>
              <a:buNone/>
              <a:defRPr baseline="30000">
                <a:solidFill>
                  <a:srgbClr val="262626"/>
                </a:solidFill>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83" name="Google Shape;183;g2e63b0acb22_0_1017"/>
          <p:cNvSpPr txBox="1">
            <a:spLocks noGrp="1"/>
          </p:cNvSpPr>
          <p:nvPr>
            <p:ph type="body" idx="1"/>
          </p:nvPr>
        </p:nvSpPr>
        <p:spPr>
          <a:xfrm>
            <a:off x="789557" y="1678899"/>
            <a:ext cx="10602800" cy="4502800"/>
          </a:xfrm>
          <a:prstGeom prst="rect">
            <a:avLst/>
          </a:prstGeom>
          <a:noFill/>
          <a:ln>
            <a:noFill/>
          </a:ln>
        </p:spPr>
        <p:txBody>
          <a:bodyPr spcFirstLastPara="1" wrap="square" lIns="45675" tIns="45675" rIns="45675" bIns="45675" anchor="t" anchorCtr="0">
            <a:normAutofit/>
          </a:bodyPr>
          <a:lstStyle>
            <a:lvl1pPr marL="609585" lvl="0" indent="-406390" algn="l">
              <a:lnSpc>
                <a:spcPct val="150000"/>
              </a:lnSpc>
              <a:spcBef>
                <a:spcPts val="0"/>
              </a:spcBef>
              <a:spcAft>
                <a:spcPts val="0"/>
              </a:spcAft>
              <a:buClr>
                <a:srgbClr val="7F7F7F"/>
              </a:buClr>
              <a:buSzPts val="1200"/>
              <a:buFont typeface="Arial"/>
              <a:buChar char="•"/>
              <a:defRPr sz="1600">
                <a:solidFill>
                  <a:srgbClr val="7F7F7F"/>
                </a:solidFill>
              </a:defRPr>
            </a:lvl1pPr>
            <a:lvl2pPr marL="1219170" lvl="1" indent="-304792" algn="l">
              <a:lnSpc>
                <a:spcPct val="150000"/>
              </a:lnSpc>
              <a:spcBef>
                <a:spcPts val="0"/>
              </a:spcBef>
              <a:spcAft>
                <a:spcPts val="0"/>
              </a:spcAft>
              <a:buClr>
                <a:srgbClr val="7F7F7F"/>
              </a:buClr>
              <a:buSzPts val="1200"/>
              <a:buFont typeface="Arial"/>
              <a:buNone/>
              <a:defRPr sz="1600">
                <a:solidFill>
                  <a:srgbClr val="7F7F7F"/>
                </a:solidFill>
              </a:defRPr>
            </a:lvl2pPr>
            <a:lvl3pPr marL="1828754" lvl="2" indent="-304792" algn="l">
              <a:lnSpc>
                <a:spcPct val="150000"/>
              </a:lnSpc>
              <a:spcBef>
                <a:spcPts val="0"/>
              </a:spcBef>
              <a:spcAft>
                <a:spcPts val="0"/>
              </a:spcAft>
              <a:buClr>
                <a:srgbClr val="7F7F7F"/>
              </a:buClr>
              <a:buSzPts val="1200"/>
              <a:buFont typeface="Arial"/>
              <a:buNone/>
              <a:defRPr sz="1600">
                <a:solidFill>
                  <a:srgbClr val="7F7F7F"/>
                </a:solidFill>
              </a:defRPr>
            </a:lvl3pPr>
            <a:lvl4pPr marL="2438339" lvl="3" indent="-304792" algn="l">
              <a:lnSpc>
                <a:spcPct val="150000"/>
              </a:lnSpc>
              <a:spcBef>
                <a:spcPts val="0"/>
              </a:spcBef>
              <a:spcAft>
                <a:spcPts val="0"/>
              </a:spcAft>
              <a:buClr>
                <a:srgbClr val="7F7F7F"/>
              </a:buClr>
              <a:buSzPts val="1200"/>
              <a:buFont typeface="Arial"/>
              <a:buNone/>
              <a:defRPr sz="1600">
                <a:solidFill>
                  <a:srgbClr val="7F7F7F"/>
                </a:solidFill>
              </a:defRPr>
            </a:lvl4pPr>
            <a:lvl5pPr marL="3047924" lvl="4" indent="-304792" algn="l">
              <a:lnSpc>
                <a:spcPct val="150000"/>
              </a:lnSpc>
              <a:spcBef>
                <a:spcPts val="0"/>
              </a:spcBef>
              <a:spcAft>
                <a:spcPts val="0"/>
              </a:spcAft>
              <a:buClr>
                <a:srgbClr val="7F7F7F"/>
              </a:buClr>
              <a:buSzPts val="1200"/>
              <a:buFont typeface="Arial"/>
              <a:buNone/>
              <a:defRPr sz="1600">
                <a:solidFill>
                  <a:srgbClr val="7F7F7F"/>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Tree>
    <p:extLst>
      <p:ext uri="{BB962C8B-B14F-4D97-AF65-F5344CB8AC3E}">
        <p14:creationId xmlns:p14="http://schemas.microsoft.com/office/powerpoint/2010/main" val="22288372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Divider 04">
  <p:cSld name="Divider 04">
    <p:spTree>
      <p:nvGrpSpPr>
        <p:cNvPr id="1" name="Shape 184"/>
        <p:cNvGrpSpPr/>
        <p:nvPr/>
      </p:nvGrpSpPr>
      <p:grpSpPr>
        <a:xfrm>
          <a:off x="0" y="0"/>
          <a:ext cx="0" cy="0"/>
          <a:chOff x="0" y="0"/>
          <a:chExt cx="0" cy="0"/>
        </a:xfrm>
      </p:grpSpPr>
      <p:pic>
        <p:nvPicPr>
          <p:cNvPr id="185" name="Google Shape;185;g2e63b0acb22_0_1027" descr="Shape 29"/>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86" name="Google Shape;186;g2e63b0acb22_0_1027"/>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87" name="Google Shape;187;g2e63b0acb22_0_1027"/>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461810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Divider 05">
  <p:cSld name="Divider 05">
    <p:spTree>
      <p:nvGrpSpPr>
        <p:cNvPr id="1" name="Shape 188"/>
        <p:cNvGrpSpPr/>
        <p:nvPr/>
      </p:nvGrpSpPr>
      <p:grpSpPr>
        <a:xfrm>
          <a:off x="0" y="0"/>
          <a:ext cx="0" cy="0"/>
          <a:chOff x="0" y="0"/>
          <a:chExt cx="0" cy="0"/>
        </a:xfrm>
      </p:grpSpPr>
      <p:pic>
        <p:nvPicPr>
          <p:cNvPr id="189" name="Google Shape;189;g2e63b0acb22_0_1031" descr="Shape 33"/>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90" name="Google Shape;190;g2e63b0acb22_0_103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91" name="Google Shape;191;g2e63b0acb22_0_1031"/>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5313178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Divider 06">
  <p:cSld name="Divider 06">
    <p:spTree>
      <p:nvGrpSpPr>
        <p:cNvPr id="1" name="Shape 192"/>
        <p:cNvGrpSpPr/>
        <p:nvPr/>
      </p:nvGrpSpPr>
      <p:grpSpPr>
        <a:xfrm>
          <a:off x="0" y="0"/>
          <a:ext cx="0" cy="0"/>
          <a:chOff x="0" y="0"/>
          <a:chExt cx="0" cy="0"/>
        </a:xfrm>
      </p:grpSpPr>
      <p:pic>
        <p:nvPicPr>
          <p:cNvPr id="193" name="Google Shape;193;g2e63b0acb22_0_1035" descr="Shape 37"/>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94" name="Google Shape;194;g2e63b0acb22_0_1035"/>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95" name="Google Shape;195;g2e63b0acb22_0_1035"/>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4154892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Divider 07">
  <p:cSld name="Divider 07">
    <p:spTree>
      <p:nvGrpSpPr>
        <p:cNvPr id="1" name="Shape 196"/>
        <p:cNvGrpSpPr/>
        <p:nvPr/>
      </p:nvGrpSpPr>
      <p:grpSpPr>
        <a:xfrm>
          <a:off x="0" y="0"/>
          <a:ext cx="0" cy="0"/>
          <a:chOff x="0" y="0"/>
          <a:chExt cx="0" cy="0"/>
        </a:xfrm>
      </p:grpSpPr>
      <p:pic>
        <p:nvPicPr>
          <p:cNvPr id="197" name="Google Shape;197;g2e63b0acb22_0_1039" descr="Shape 41"/>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198" name="Google Shape;198;g2e63b0acb22_0_1039"/>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99" name="Google Shape;199;g2e63b0acb22_0_1039"/>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518918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Divider 08">
  <p:cSld name="Divider 08">
    <p:spTree>
      <p:nvGrpSpPr>
        <p:cNvPr id="1" name="Shape 200"/>
        <p:cNvGrpSpPr/>
        <p:nvPr/>
      </p:nvGrpSpPr>
      <p:grpSpPr>
        <a:xfrm>
          <a:off x="0" y="0"/>
          <a:ext cx="0" cy="0"/>
          <a:chOff x="0" y="0"/>
          <a:chExt cx="0" cy="0"/>
        </a:xfrm>
      </p:grpSpPr>
      <p:pic>
        <p:nvPicPr>
          <p:cNvPr id="201" name="Google Shape;201;g2e63b0acb22_0_1043" descr="Shape 45"/>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02" name="Google Shape;202;g2e63b0acb22_0_1043"/>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03" name="Google Shape;203;g2e63b0acb22_0_1043"/>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3650177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Divider 09">
  <p:cSld name="Divider 09">
    <p:spTree>
      <p:nvGrpSpPr>
        <p:cNvPr id="1" name="Shape 204"/>
        <p:cNvGrpSpPr/>
        <p:nvPr/>
      </p:nvGrpSpPr>
      <p:grpSpPr>
        <a:xfrm>
          <a:off x="0" y="0"/>
          <a:ext cx="0" cy="0"/>
          <a:chOff x="0" y="0"/>
          <a:chExt cx="0" cy="0"/>
        </a:xfrm>
      </p:grpSpPr>
      <p:pic>
        <p:nvPicPr>
          <p:cNvPr id="205" name="Google Shape;205;g2e63b0acb22_0_1047" descr="Shape 49"/>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06" name="Google Shape;206;g2e63b0acb22_0_1047"/>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07" name="Google Shape;207;g2e63b0acb22_0_1047"/>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411686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Divider 09 0">
  <p:cSld name="Divider 09 0">
    <p:spTree>
      <p:nvGrpSpPr>
        <p:cNvPr id="1" name="Shape 208"/>
        <p:cNvGrpSpPr/>
        <p:nvPr/>
      </p:nvGrpSpPr>
      <p:grpSpPr>
        <a:xfrm>
          <a:off x="0" y="0"/>
          <a:ext cx="0" cy="0"/>
          <a:chOff x="0" y="0"/>
          <a:chExt cx="0" cy="0"/>
        </a:xfrm>
      </p:grpSpPr>
      <p:sp>
        <p:nvSpPr>
          <p:cNvPr id="209" name="Google Shape;209;g2e63b0acb22_0_1051"/>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210" name="Google Shape;210;g2e63b0acb22_0_1051"/>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083059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Divider 02">
  <p:cSld name="Divider 02">
    <p:spTree>
      <p:nvGrpSpPr>
        <p:cNvPr id="1" name="Shape 211"/>
        <p:cNvGrpSpPr/>
        <p:nvPr/>
      </p:nvGrpSpPr>
      <p:grpSpPr>
        <a:xfrm>
          <a:off x="0" y="0"/>
          <a:ext cx="0" cy="0"/>
          <a:chOff x="0" y="0"/>
          <a:chExt cx="0" cy="0"/>
        </a:xfrm>
      </p:grpSpPr>
      <p:pic>
        <p:nvPicPr>
          <p:cNvPr id="212" name="Google Shape;212;g2e63b0acb22_0_1054" descr="Shape 53"/>
          <p:cNvPicPr preferRelativeResize="0"/>
          <p:nvPr/>
        </p:nvPicPr>
        <p:blipFill rotWithShape="1">
          <a:blip r:embed="rId2">
            <a:alphaModFix/>
          </a:blip>
          <a:srcRect/>
          <a:stretch/>
        </p:blipFill>
        <p:spPr>
          <a:xfrm>
            <a:off x="0" y="1"/>
            <a:ext cx="12192000" cy="6858001"/>
          </a:xfrm>
          <a:prstGeom prst="rect">
            <a:avLst/>
          </a:prstGeom>
          <a:noFill/>
          <a:ln>
            <a:noFill/>
          </a:ln>
        </p:spPr>
      </p:pic>
      <p:sp>
        <p:nvSpPr>
          <p:cNvPr id="213" name="Google Shape;213;g2e63b0acb22_0_1054"/>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14" name="Google Shape;214;g2e63b0acb22_0_1054"/>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47774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Slide 02">
  <p:cSld name="Slide 02">
    <p:bg>
      <p:bgPr>
        <a:solidFill>
          <a:srgbClr val="262626"/>
        </a:solidFill>
        <a:effectLst/>
      </p:bgPr>
    </p:bg>
    <p:spTree>
      <p:nvGrpSpPr>
        <p:cNvPr id="1" name="Shape 215"/>
        <p:cNvGrpSpPr/>
        <p:nvPr/>
      </p:nvGrpSpPr>
      <p:grpSpPr>
        <a:xfrm>
          <a:off x="0" y="0"/>
          <a:ext cx="0" cy="0"/>
          <a:chOff x="0" y="0"/>
          <a:chExt cx="0" cy="0"/>
        </a:xfrm>
      </p:grpSpPr>
      <p:cxnSp>
        <p:nvCxnSpPr>
          <p:cNvPr id="216" name="Google Shape;216;g2e63b0acb22_0_1058"/>
          <p:cNvCxnSpPr/>
          <p:nvPr/>
        </p:nvCxnSpPr>
        <p:spPr>
          <a:xfrm flipH="1">
            <a:off x="3668293" y="0"/>
            <a:ext cx="1971600" cy="6858000"/>
          </a:xfrm>
          <a:prstGeom prst="straightConnector1">
            <a:avLst/>
          </a:prstGeom>
          <a:noFill/>
          <a:ln w="12700" cap="flat" cmpd="sng">
            <a:solidFill>
              <a:srgbClr val="FF9922"/>
            </a:solidFill>
            <a:prstDash val="solid"/>
            <a:miter lim="400000"/>
            <a:headEnd type="none" w="sm" len="sm"/>
            <a:tailEnd type="none" w="sm" len="sm"/>
          </a:ln>
        </p:spPr>
      </p:cxnSp>
      <p:sp>
        <p:nvSpPr>
          <p:cNvPr id="217" name="Google Shape;217;g2e63b0acb22_0_1058"/>
          <p:cNvSpPr/>
          <p:nvPr/>
        </p:nvSpPr>
        <p:spPr>
          <a:xfrm>
            <a:off x="1426292" y="2874343"/>
            <a:ext cx="4760400" cy="3420400"/>
          </a:xfrm>
          <a:prstGeom prst="rect">
            <a:avLst/>
          </a:prstGeom>
          <a:solidFill>
            <a:srgbClr val="2626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218" name="Google Shape;218;g2e63b0acb22_0_1058"/>
          <p:cNvSpPr txBox="1">
            <a:spLocks noGrp="1"/>
          </p:cNvSpPr>
          <p:nvPr>
            <p:ph type="title"/>
          </p:nvPr>
        </p:nvSpPr>
        <p:spPr>
          <a:xfrm>
            <a:off x="1426292" y="879499"/>
            <a:ext cx="4213600" cy="1818800"/>
          </a:xfrm>
          <a:prstGeom prst="rect">
            <a:avLst/>
          </a:prstGeom>
          <a:noFill/>
          <a:ln>
            <a:noFill/>
          </a:ln>
        </p:spPr>
        <p:txBody>
          <a:bodyPr spcFirstLastPara="1" wrap="square" lIns="45675" tIns="45675" rIns="45675" bIns="45675" anchor="t" anchorCtr="0">
            <a:normAutofit/>
          </a:bodyPr>
          <a:lstStyle>
            <a:lvl1pPr lvl="0" algn="r">
              <a:lnSpc>
                <a:spcPct val="100000"/>
              </a:lnSpc>
              <a:spcBef>
                <a:spcPts val="0"/>
              </a:spcBef>
              <a:spcAft>
                <a:spcPts val="0"/>
              </a:spcAft>
              <a:buClr>
                <a:srgbClr val="FFFFFF"/>
              </a:buClr>
              <a:buSzPts val="4800"/>
              <a:buFont typeface="Arial"/>
              <a:buNone/>
              <a:defRPr sz="6400" baseline="30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19" name="Google Shape;219;g2e63b0acb22_0_1058"/>
          <p:cNvSpPr txBox="1">
            <a:spLocks noGrp="1"/>
          </p:cNvSpPr>
          <p:nvPr>
            <p:ph type="body" idx="1"/>
          </p:nvPr>
        </p:nvSpPr>
        <p:spPr>
          <a:xfrm>
            <a:off x="6551487" y="3375471"/>
            <a:ext cx="4760400" cy="2768800"/>
          </a:xfrm>
          <a:prstGeom prst="rect">
            <a:avLst/>
          </a:prstGeom>
          <a:noFill/>
          <a:ln>
            <a:noFill/>
          </a:ln>
        </p:spPr>
        <p:txBody>
          <a:bodyPr spcFirstLastPara="1" wrap="square" lIns="45675" tIns="45675" rIns="45675" bIns="45675" anchor="b" anchorCtr="0">
            <a:normAutofit/>
          </a:bodyPr>
          <a:lstStyle>
            <a:lvl1pPr marL="609585" lvl="0" indent="-304792" algn="l">
              <a:lnSpc>
                <a:spcPct val="150000"/>
              </a:lnSpc>
              <a:spcBef>
                <a:spcPts val="0"/>
              </a:spcBef>
              <a:spcAft>
                <a:spcPts val="0"/>
              </a:spcAft>
              <a:buClr>
                <a:srgbClr val="F2F2F2"/>
              </a:buClr>
              <a:buSzPts val="700"/>
              <a:buFont typeface="Arial"/>
              <a:buNone/>
              <a:defRPr sz="933">
                <a:solidFill>
                  <a:srgbClr val="F2F2F2"/>
                </a:solidFill>
              </a:defRPr>
            </a:lvl1pPr>
            <a:lvl2pPr marL="1219170" lvl="1" indent="-304792" algn="l">
              <a:lnSpc>
                <a:spcPct val="150000"/>
              </a:lnSpc>
              <a:spcBef>
                <a:spcPts val="0"/>
              </a:spcBef>
              <a:spcAft>
                <a:spcPts val="0"/>
              </a:spcAft>
              <a:buClr>
                <a:srgbClr val="F2F2F2"/>
              </a:buClr>
              <a:buSzPts val="700"/>
              <a:buFont typeface="Arial"/>
              <a:buNone/>
              <a:defRPr sz="933">
                <a:solidFill>
                  <a:srgbClr val="F2F2F2"/>
                </a:solidFill>
              </a:defRPr>
            </a:lvl2pPr>
            <a:lvl3pPr marL="1828754" lvl="2" indent="-304792" algn="l">
              <a:lnSpc>
                <a:spcPct val="150000"/>
              </a:lnSpc>
              <a:spcBef>
                <a:spcPts val="0"/>
              </a:spcBef>
              <a:spcAft>
                <a:spcPts val="0"/>
              </a:spcAft>
              <a:buClr>
                <a:srgbClr val="F2F2F2"/>
              </a:buClr>
              <a:buSzPts val="700"/>
              <a:buFont typeface="Arial"/>
              <a:buNone/>
              <a:defRPr sz="933">
                <a:solidFill>
                  <a:srgbClr val="F2F2F2"/>
                </a:solidFill>
              </a:defRPr>
            </a:lvl3pPr>
            <a:lvl4pPr marL="2438339" lvl="3" indent="-304792" algn="l">
              <a:lnSpc>
                <a:spcPct val="150000"/>
              </a:lnSpc>
              <a:spcBef>
                <a:spcPts val="0"/>
              </a:spcBef>
              <a:spcAft>
                <a:spcPts val="0"/>
              </a:spcAft>
              <a:buClr>
                <a:srgbClr val="F2F2F2"/>
              </a:buClr>
              <a:buSzPts val="700"/>
              <a:buFont typeface="Arial"/>
              <a:buNone/>
              <a:defRPr sz="933">
                <a:solidFill>
                  <a:srgbClr val="F2F2F2"/>
                </a:solidFill>
              </a:defRPr>
            </a:lvl4pPr>
            <a:lvl5pPr marL="3047924" lvl="4" indent="-304792" algn="l">
              <a:lnSpc>
                <a:spcPct val="150000"/>
              </a:lnSpc>
              <a:spcBef>
                <a:spcPts val="0"/>
              </a:spcBef>
              <a:spcAft>
                <a:spcPts val="0"/>
              </a:spcAft>
              <a:buClr>
                <a:srgbClr val="F2F2F2"/>
              </a:buClr>
              <a:buSzPts val="700"/>
              <a:buFont typeface="Arial"/>
              <a:buNone/>
              <a:defRPr sz="933">
                <a:solidFill>
                  <a:srgbClr val="F2F2F2"/>
                </a:solidFill>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0" name="Google Shape;220;g2e63b0acb22_0_1058"/>
          <p:cNvSpPr/>
          <p:nvPr/>
        </p:nvSpPr>
        <p:spPr>
          <a:xfrm>
            <a:off x="1426292" y="3203219"/>
            <a:ext cx="4760400" cy="3113600"/>
          </a:xfrm>
          <a:prstGeom prst="rect">
            <a:avLst/>
          </a:prstGeom>
          <a:solidFill>
            <a:srgbClr val="2626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867" b="0" i="0" u="none" strike="noStrike" cap="none">
              <a:solidFill>
                <a:srgbClr val="000000"/>
              </a:solidFill>
              <a:latin typeface="Arial"/>
              <a:ea typeface="Arial"/>
              <a:cs typeface="Arial"/>
              <a:sym typeface="Arial"/>
            </a:endParaRPr>
          </a:p>
        </p:txBody>
      </p:sp>
      <p:sp>
        <p:nvSpPr>
          <p:cNvPr id="221" name="Google Shape;221;g2e63b0acb22_0_1058"/>
          <p:cNvSpPr txBox="1">
            <a:spLocks noGrp="1"/>
          </p:cNvSpPr>
          <p:nvPr>
            <p:ph type="body" idx="2"/>
          </p:nvPr>
        </p:nvSpPr>
        <p:spPr>
          <a:xfrm>
            <a:off x="1426292" y="3375471"/>
            <a:ext cx="4760400" cy="2768800"/>
          </a:xfrm>
          <a:prstGeom prst="rect">
            <a:avLst/>
          </a:prstGeom>
          <a:noFill/>
          <a:ln>
            <a:noFill/>
          </a:ln>
        </p:spPr>
        <p:txBody>
          <a:bodyPr spcFirstLastPara="1" wrap="square" lIns="45675" tIns="45675" rIns="45675" bIns="45675" anchor="b" anchorCtr="0">
            <a:normAutofit/>
          </a:bodyPr>
          <a:lstStyle>
            <a:lvl1pPr marL="609585" lvl="0" indent="-304792" algn="l">
              <a:lnSpc>
                <a:spcPct val="100000"/>
              </a:lnSpc>
              <a:spcBef>
                <a:spcPts val="0"/>
              </a:spcBef>
              <a:spcAft>
                <a:spcPts val="0"/>
              </a:spcAft>
              <a:buClr>
                <a:srgbClr val="000000"/>
              </a:buClr>
              <a:buSzPts val="1800"/>
              <a:buNone/>
              <a:defRPr/>
            </a:lvl1pPr>
            <a:lvl2pPr marL="1219170" lvl="1" indent="-304792" algn="l">
              <a:lnSpc>
                <a:spcPct val="100000"/>
              </a:lnSpc>
              <a:spcBef>
                <a:spcPts val="0"/>
              </a:spcBef>
              <a:spcAft>
                <a:spcPts val="0"/>
              </a:spcAft>
              <a:buClr>
                <a:srgbClr val="000000"/>
              </a:buClr>
              <a:buSzPts val="1800"/>
              <a:buNone/>
              <a:defRPr/>
            </a:lvl2pPr>
            <a:lvl3pPr marL="1828754" lvl="2" indent="-304792" algn="l">
              <a:lnSpc>
                <a:spcPct val="100000"/>
              </a:lnSpc>
              <a:spcBef>
                <a:spcPts val="0"/>
              </a:spcBef>
              <a:spcAft>
                <a:spcPts val="0"/>
              </a:spcAft>
              <a:buClr>
                <a:srgbClr val="000000"/>
              </a:buClr>
              <a:buSzPts val="1800"/>
              <a:buNone/>
              <a:defRPr/>
            </a:lvl3pPr>
            <a:lvl4pPr marL="2438339" lvl="3" indent="-304792" algn="l">
              <a:lnSpc>
                <a:spcPct val="100000"/>
              </a:lnSpc>
              <a:spcBef>
                <a:spcPts val="0"/>
              </a:spcBef>
              <a:spcAft>
                <a:spcPts val="0"/>
              </a:spcAft>
              <a:buClr>
                <a:srgbClr val="000000"/>
              </a:buClr>
              <a:buSzPts val="1800"/>
              <a:buNone/>
              <a:defRPr/>
            </a:lvl4pPr>
            <a:lvl5pPr marL="3047924" lvl="4" indent="-304792" algn="l">
              <a:lnSpc>
                <a:spcPct val="100000"/>
              </a:lnSpc>
              <a:spcBef>
                <a:spcPts val="0"/>
              </a:spcBef>
              <a:spcAft>
                <a:spcPts val="0"/>
              </a:spcAft>
              <a:buClr>
                <a:srgbClr val="000000"/>
              </a:buClr>
              <a:buSzPts val="1800"/>
              <a:buNone/>
              <a:defRPr/>
            </a:lvl5pPr>
            <a:lvl6pPr marL="3657509" lvl="5" indent="-304792" algn="l">
              <a:lnSpc>
                <a:spcPct val="100000"/>
              </a:lnSpc>
              <a:spcBef>
                <a:spcPts val="0"/>
              </a:spcBef>
              <a:spcAft>
                <a:spcPts val="0"/>
              </a:spcAft>
              <a:buClr>
                <a:srgbClr val="000000"/>
              </a:buClr>
              <a:buSzPts val="1800"/>
              <a:buNone/>
              <a:defRPr/>
            </a:lvl6pPr>
            <a:lvl7pPr marL="4267093" lvl="6" indent="-304792" algn="l">
              <a:lnSpc>
                <a:spcPct val="100000"/>
              </a:lnSpc>
              <a:spcBef>
                <a:spcPts val="0"/>
              </a:spcBef>
              <a:spcAft>
                <a:spcPts val="0"/>
              </a:spcAft>
              <a:buClr>
                <a:srgbClr val="000000"/>
              </a:buClr>
              <a:buSzPts val="1800"/>
              <a:buNone/>
              <a:defRPr/>
            </a:lvl7pPr>
            <a:lvl8pPr marL="4876678" lvl="7" indent="-304792" algn="l">
              <a:lnSpc>
                <a:spcPct val="100000"/>
              </a:lnSpc>
              <a:spcBef>
                <a:spcPts val="0"/>
              </a:spcBef>
              <a:spcAft>
                <a:spcPts val="0"/>
              </a:spcAft>
              <a:buClr>
                <a:srgbClr val="000000"/>
              </a:buClr>
              <a:buSzPts val="1800"/>
              <a:buNone/>
              <a:defRPr/>
            </a:lvl8pPr>
            <a:lvl9pPr marL="5486263" lvl="8" indent="-304792" algn="l">
              <a:lnSpc>
                <a:spcPct val="100000"/>
              </a:lnSpc>
              <a:spcBef>
                <a:spcPts val="0"/>
              </a:spcBef>
              <a:spcAft>
                <a:spcPts val="0"/>
              </a:spcAft>
              <a:buClr>
                <a:srgbClr val="000000"/>
              </a:buClr>
              <a:buSzPts val="1800"/>
              <a:buNone/>
              <a:defRPr/>
            </a:lvl9pPr>
          </a:lstStyle>
          <a:p>
            <a:endParaRPr/>
          </a:p>
        </p:txBody>
      </p:sp>
      <p:sp>
        <p:nvSpPr>
          <p:cNvPr id="222" name="Google Shape;222;g2e63b0acb22_0_1058"/>
          <p:cNvSpPr txBox="1">
            <a:spLocks noGrp="1"/>
          </p:cNvSpPr>
          <p:nvPr>
            <p:ph type="sldNum" idx="12"/>
          </p:nvPr>
        </p:nvSpPr>
        <p:spPr>
          <a:xfrm>
            <a:off x="11665015" y="6409948"/>
            <a:ext cx="270800" cy="235808"/>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700"/>
              <a:buFont typeface="Arial"/>
              <a:buNone/>
              <a:defRPr sz="933" b="0" i="0" u="none" strike="noStrike" cap="none">
                <a:solidFill>
                  <a:srgbClr val="7F7F7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1214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theme" Target="../theme/theme10.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1.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2.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theme" Target="../theme/theme8.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image" Target="../media/image12.jpe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8" Type="http://schemas.openxmlformats.org/officeDocument/2006/relationships/slideLayout" Target="../slideLayouts/slideLayout92.xml"/><Relationship Id="rId3"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theme" Target="../theme/theme9.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10/04/2025</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8"/>
        <p:cNvGrpSpPr/>
        <p:nvPr/>
      </p:nvGrpSpPr>
      <p:grpSpPr>
        <a:xfrm>
          <a:off x="0" y="0"/>
          <a:ext cx="0" cy="0"/>
          <a:chOff x="0" y="0"/>
          <a:chExt cx="0" cy="0"/>
        </a:xfrm>
      </p:grpSpPr>
      <p:sp>
        <p:nvSpPr>
          <p:cNvPr id="489" name="Google Shape;489;p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90" name="Google Shape;490;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1" name="Google Shape;491;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937318"/>
      </p:ext>
    </p:extLst>
  </p:cSld>
  <p:clrMap bg1="lt1" tx1="dk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79" r:id="rId21"/>
    <p:sldLayoutId id="2147484080" r:id="rId22"/>
    <p:sldLayoutId id="2147484081" r:id="rId23"/>
    <p:sldLayoutId id="2147484082" r:id="rId24"/>
    <p:sldLayoutId id="214748408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F364E0-C7AF-A846-940D-8428A87A90A7}" type="datetimeFigureOut">
              <a:rPr lang="en-US" smtClean="0"/>
              <a:t>4/10/2025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0AEEE4-0F50-444C-B577-FB01ED9D951B}" type="slidenum">
              <a:rPr lang="en-US" smtClean="0"/>
              <a:t>‹#›</a:t>
            </a:fld>
            <a:endParaRPr lang="en-US"/>
          </a:p>
        </p:txBody>
      </p:sp>
    </p:spTree>
    <p:extLst>
      <p:ext uri="{BB962C8B-B14F-4D97-AF65-F5344CB8AC3E}">
        <p14:creationId xmlns:p14="http://schemas.microsoft.com/office/powerpoint/2010/main" val="7364218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D164E6-D7FB-1947-6ED3-00388B221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2D58A7B-DFAE-FC82-5C20-888E3795A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30A0B6-7FB0-5935-8C5D-CEC6821B05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128548-F165-46AD-987B-34387045DD30}" type="datetime1">
              <a:rPr lang="en-GB" smtClean="0"/>
              <a:t>10/04/2025</a:t>
            </a:fld>
            <a:endParaRPr lang="en-US"/>
          </a:p>
        </p:txBody>
      </p:sp>
      <p:sp>
        <p:nvSpPr>
          <p:cNvPr id="5" name="Footer Placeholder 4">
            <a:extLst>
              <a:ext uri="{FF2B5EF4-FFF2-40B4-BE49-F238E27FC236}">
                <a16:creationId xmlns:a16="http://schemas.microsoft.com/office/drawing/2014/main" id="{5F6D5C6B-5C18-2AFA-1F31-24D092AEF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CRANK RESEARCH MEETING </a:t>
            </a:r>
          </a:p>
        </p:txBody>
      </p:sp>
      <p:sp>
        <p:nvSpPr>
          <p:cNvPr id="6" name="Slide Number Placeholder 5">
            <a:extLst>
              <a:ext uri="{FF2B5EF4-FFF2-40B4-BE49-F238E27FC236}">
                <a16:creationId xmlns:a16="http://schemas.microsoft.com/office/drawing/2014/main" id="{F356433A-EBCC-5C87-E91E-F18B28EAF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883847698"/>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4478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12694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txStyles>
    <p:titleStyle>
      <a:lvl1pPr algn="l" defTabSz="914400" rtl="0" eaLnBrk="1" latinLnBrk="0" hangingPunct="1">
        <a:spcBef>
          <a:spcPct val="0"/>
        </a:spcBef>
        <a:buNone/>
        <a:defRPr sz="4400" b="0" kern="1200">
          <a:solidFill>
            <a:srgbClr val="003A5D"/>
          </a:solidFill>
          <a:latin typeface="+mj-lt"/>
          <a:ea typeface="+mj-ea"/>
          <a:cs typeface="+mj-cs"/>
        </a:defRPr>
      </a:lvl1pPr>
    </p:titleStyle>
    <p:bodyStyle>
      <a:lvl1pPr marL="342900" indent="-342900" algn="l" defTabSz="914400" rtl="0" eaLnBrk="1" latinLnBrk="0" hangingPunct="1">
        <a:spcBef>
          <a:spcPct val="20000"/>
        </a:spcBef>
        <a:buClr>
          <a:srgbClr val="6CC04A"/>
        </a:buClr>
        <a:buFont typeface="Arial" panose="020B0604020202020204" pitchFamily="34" charset="0"/>
        <a:buChar char="•"/>
        <a:defRPr sz="3200" kern="1200">
          <a:solidFill>
            <a:schemeClr val="bg2">
              <a:lumMod val="10000"/>
            </a:schemeClr>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10000"/>
            </a:schemeClr>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10000"/>
            </a:schemeClr>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074E3FCC-2774-4186-BA12-B93FA91F2F59}" type="datetimeFigureOut">
              <a:rPr lang="en-GB" smtClean="0"/>
              <a:t>10/04/2025</a:t>
            </a:fld>
            <a:endParaRPr lang="en-GB"/>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B0496F2-B08B-4EAA-9CBC-7D41F3C130FE}" type="slidenum">
              <a:rPr lang="en-GB" smtClean="0"/>
              <a:t>‹#›</a:t>
            </a:fld>
            <a:endParaRPr lang="en-GB"/>
          </a:p>
        </p:txBody>
      </p:sp>
    </p:spTree>
    <p:extLst>
      <p:ext uri="{BB962C8B-B14F-4D97-AF65-F5344CB8AC3E}">
        <p14:creationId xmlns:p14="http://schemas.microsoft.com/office/powerpoint/2010/main" val="400666660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fld id="{6349D8CC-A327-4DB4-B93C-EA933CE80A1D}" type="datetimeFigureOut">
              <a:rPr lang="en-GB" smtClean="0"/>
              <a:t>10/04/2025</a:t>
            </a:fld>
            <a:endParaRPr lang="en-GB"/>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5C9BA067-8E18-48E3-83F7-C6D2FCC51D91}" type="slidenum">
              <a:rPr lang="en-GB" smtClean="0"/>
              <a:t>‹#›</a:t>
            </a:fld>
            <a:endParaRPr lang="en-GB"/>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9931950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1B3CE51-5251-B14A-3742-05A7AE00302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01CF4E2-3B6A-D70F-6EDF-C139BE3A3D1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CDC250E-E76E-134C-42A5-099E8B2F8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82000"/>
                  </a:schemeClr>
                </a:solidFill>
                <a:latin typeface="+mn-lt"/>
              </a:defRPr>
            </a:lvl1pPr>
          </a:lstStyle>
          <a:p>
            <a:pPr>
              <a:defRPr/>
            </a:pPr>
            <a:fld id="{10227A42-5451-4F20-B18C-765B6A52DC12}" type="datetimeFigureOut">
              <a:rPr lang="en-GB"/>
              <a:pPr>
                <a:defRPr/>
              </a:pPr>
              <a:t>10/04/2025</a:t>
            </a:fld>
            <a:endParaRPr lang="en-GB"/>
          </a:p>
        </p:txBody>
      </p:sp>
      <p:sp>
        <p:nvSpPr>
          <p:cNvPr id="5" name="Footer Placeholder 4">
            <a:extLst>
              <a:ext uri="{FF2B5EF4-FFF2-40B4-BE49-F238E27FC236}">
                <a16:creationId xmlns:a16="http://schemas.microsoft.com/office/drawing/2014/main" id="{A242243F-C71B-3669-CCCA-6EACF9A288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C12093B6-07CA-3CF5-5B9D-7846CCEDD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82000"/>
                  </a:schemeClr>
                </a:solidFill>
                <a:latin typeface="+mn-lt"/>
              </a:defRPr>
            </a:lvl1pPr>
          </a:lstStyle>
          <a:p>
            <a:pPr>
              <a:defRPr/>
            </a:pPr>
            <a:fld id="{E716C135-5DA9-47EF-8775-0319BC437528}" type="slidenum">
              <a:rPr lang="en-GB"/>
              <a:pPr>
                <a:defRPr/>
              </a:pPr>
              <a:t>‹#›</a:t>
            </a:fld>
            <a:endParaRPr lang="en-GB"/>
          </a:p>
        </p:txBody>
      </p:sp>
    </p:spTree>
    <p:extLst>
      <p:ext uri="{BB962C8B-B14F-4D97-AF65-F5344CB8AC3E}">
        <p14:creationId xmlns:p14="http://schemas.microsoft.com/office/powerpoint/2010/main" val="387774746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2pPr>
      <a:lvl3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3pPr>
      <a:lvl4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4pPr>
      <a:lvl5pPr algn="l" rtl="0" eaLnBrk="0" fontAlgn="base" hangingPunct="0">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g2e63b0acb22_0_1363"/>
          <p:cNvSpPr txBox="1">
            <a:spLocks noGrp="1"/>
          </p:cNvSpPr>
          <p:nvPr>
            <p:ph type="sldNum" idx="12"/>
          </p:nvPr>
        </p:nvSpPr>
        <p:spPr>
          <a:xfrm>
            <a:off x="11504244" y="285980"/>
            <a:ext cx="431600" cy="2916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933"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3794102"/>
      </p:ext>
    </p:extLst>
  </p:cSld>
  <p:clrMap bg1="lt1" tx1="dk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 id="2147483990" r:id="rId26"/>
    <p:sldLayoutId id="2147483991" r:id="rId27"/>
    <p:sldLayoutId id="2147483992" r:id="rId28"/>
    <p:sldLayoutId id="2147483993" r:id="rId29"/>
    <p:sldLayoutId id="214748399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
        <p:cNvGrpSpPr/>
        <p:nvPr/>
      </p:nvGrpSpPr>
      <p:grpSpPr>
        <a:xfrm>
          <a:off x="0" y="0"/>
          <a:ext cx="0" cy="0"/>
          <a:chOff x="0" y="0"/>
          <a:chExt cx="0" cy="0"/>
        </a:xfrm>
      </p:grpSpPr>
      <p:pic>
        <p:nvPicPr>
          <p:cNvPr id="153" name="Google Shape;153;g2e63b0acb22_0_995" descr="Shape 24"/>
          <p:cNvPicPr preferRelativeResize="0"/>
          <p:nvPr/>
        </p:nvPicPr>
        <p:blipFill rotWithShape="1">
          <a:blip r:embed="rId40">
            <a:alphaModFix/>
          </a:blip>
          <a:srcRect/>
          <a:stretch/>
        </p:blipFill>
        <p:spPr>
          <a:xfrm>
            <a:off x="0" y="1"/>
            <a:ext cx="12192000" cy="6858001"/>
          </a:xfrm>
          <a:prstGeom prst="rect">
            <a:avLst/>
          </a:prstGeom>
          <a:noFill/>
          <a:ln>
            <a:noFill/>
          </a:ln>
        </p:spPr>
      </p:pic>
      <p:sp>
        <p:nvSpPr>
          <p:cNvPr id="154" name="Google Shape;154;g2e63b0acb22_0_995"/>
          <p:cNvSpPr txBox="1">
            <a:spLocks noGrp="1"/>
          </p:cNvSpPr>
          <p:nvPr>
            <p:ph type="sldNum" idx="12"/>
          </p:nvPr>
        </p:nvSpPr>
        <p:spPr>
          <a:xfrm>
            <a:off x="11584629" y="296109"/>
            <a:ext cx="270800" cy="235808"/>
          </a:xfrm>
          <a:prstGeom prst="rect">
            <a:avLst/>
          </a:prstGeom>
          <a:noFill/>
          <a:ln>
            <a:noFill/>
          </a:ln>
        </p:spPr>
        <p:txBody>
          <a:bodyPr spcFirstLastPara="1" wrap="square" lIns="45675" tIns="45675" rIns="45675" bIns="45675" anchor="ctr" anchorCtr="0">
            <a:spAutoFit/>
          </a:bodyPr>
          <a:lstStyle>
            <a:lvl1pPr marL="0" marR="0" lvl="0"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700"/>
              <a:buFont typeface="Arial"/>
              <a:buNone/>
              <a:defRPr sz="933" b="0"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155" name="Google Shape;155;g2e63b0acb22_0_995"/>
          <p:cNvSpPr txBox="1"/>
          <p:nvPr/>
        </p:nvSpPr>
        <p:spPr>
          <a:xfrm>
            <a:off x="11504243" y="6394497"/>
            <a:ext cx="431600" cy="410312"/>
          </a:xfrm>
          <a:prstGeom prst="rect">
            <a:avLst/>
          </a:prstGeom>
          <a:noFill/>
          <a:ln>
            <a:noFill/>
          </a:ln>
        </p:spPr>
        <p:txBody>
          <a:bodyPr spcFirstLastPara="1" wrap="square" lIns="60900" tIns="60900" rIns="60900" bIns="60900" anchor="ctr" anchorCtr="0">
            <a:spAutoFit/>
          </a:bodyPr>
          <a:lstStyle/>
          <a:p>
            <a:pPr marL="0" marR="0" lvl="0" indent="0" algn="r" rtl="0">
              <a:lnSpc>
                <a:spcPct val="100000"/>
              </a:lnSpc>
              <a:spcBef>
                <a:spcPts val="0"/>
              </a:spcBef>
              <a:spcAft>
                <a:spcPts val="0"/>
              </a:spcAft>
              <a:buClr>
                <a:srgbClr val="FFFFFF"/>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6" name="Google Shape;156;g2e63b0acb22_0_995"/>
          <p:cNvSpPr txBox="1">
            <a:spLocks noGrp="1"/>
          </p:cNvSpPr>
          <p:nvPr>
            <p:ph type="title"/>
          </p:nvPr>
        </p:nvSpPr>
        <p:spPr>
          <a:xfrm>
            <a:off x="538620" y="2602689"/>
            <a:ext cx="11114800" cy="1652800"/>
          </a:xfrm>
          <a:prstGeom prst="rect">
            <a:avLst/>
          </a:prstGeom>
          <a:noFill/>
          <a:ln>
            <a:noFill/>
          </a:ln>
        </p:spPr>
        <p:txBody>
          <a:bodyPr spcFirstLastPara="1" wrap="square" lIns="45675" tIns="45675" rIns="45675" bIns="45675" anchor="ctr" anchorCtr="0">
            <a:normAutofit/>
          </a:bodyPr>
          <a:lstStyle>
            <a:lvl1pPr marR="0" lvl="0"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9pPr>
          </a:lstStyle>
          <a:p>
            <a:endParaRPr/>
          </a:p>
        </p:txBody>
      </p:sp>
      <p:sp>
        <p:nvSpPr>
          <p:cNvPr id="157" name="Google Shape;157;g2e63b0acb22_0_995"/>
          <p:cNvSpPr txBox="1">
            <a:spLocks noGrp="1"/>
          </p:cNvSpPr>
          <p:nvPr>
            <p:ph type="body" idx="1"/>
          </p:nvPr>
        </p:nvSpPr>
        <p:spPr>
          <a:xfrm>
            <a:off x="609600" y="1600200"/>
            <a:ext cx="10972800" cy="45260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66507669"/>
      </p:ext>
    </p:extLst>
  </p:cSld>
  <p:clrMap bg1="lt1" tx1="dk1" bg2="dk2"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 id="2147484028" r:id="rId33"/>
    <p:sldLayoutId id="2147484029" r:id="rId34"/>
    <p:sldLayoutId id="2147484030" r:id="rId35"/>
    <p:sldLayoutId id="2147484031" r:id="rId36"/>
    <p:sldLayoutId id="2147484032" r:id="rId37"/>
    <p:sldLayoutId id="2147484033"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g2c5d25a4724_0_8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6" name="Google Shape;356;g2c5d25a4724_0_82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7" name="Google Shape;357;g2c5d25a4724_0_8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260645"/>
      </p:ext>
    </p:extLst>
  </p:cSld>
  <p:clrMap bg1="lt1" tx1="dk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 id="214748405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85.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46.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85.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24.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8.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2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hyperlink" Target="https://www.linkedin.com/company/11754/" TargetMode="External"/><Relationship Id="rId3" Type="http://schemas.openxmlformats.org/officeDocument/2006/relationships/hyperlink" Target="http://www.unfpa.org/rss.xml" TargetMode="External"/><Relationship Id="rId7" Type="http://schemas.openxmlformats.org/officeDocument/2006/relationships/hyperlink" Target="https://plus.google.com/+unfpa" TargetMode="External"/><Relationship Id="rId2" Type="http://schemas.openxmlformats.org/officeDocument/2006/relationships/notesSlide" Target="../notesSlides/notesSlide19.xml"/><Relationship Id="rId1" Type="http://schemas.openxmlformats.org/officeDocument/2006/relationships/slideLayout" Target="../slideLayouts/slideLayout125.xml"/><Relationship Id="rId6" Type="http://schemas.openxmlformats.org/officeDocument/2006/relationships/hyperlink" Target="https://www.youtube.com/user/unfpa" TargetMode="External"/><Relationship Id="rId5" Type="http://schemas.openxmlformats.org/officeDocument/2006/relationships/hyperlink" Target="https://www.facebook.com/UNFPA/" TargetMode="External"/><Relationship Id="rId4" Type="http://schemas.openxmlformats.org/officeDocument/2006/relationships/hyperlink" Target="https://twitter.com/UNFPA?ref_src=twsrc%5egoogle%7Ctwcamp%5eserp%7Ctwgr%5eauthor" TargetMode="External"/><Relationship Id="rId9" Type="http://schemas.openxmlformats.org/officeDocument/2006/relationships/hyperlink" Target="http://www.unfpa.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2.jpeg"/><Relationship Id="rId1" Type="http://schemas.openxmlformats.org/officeDocument/2006/relationships/slideLayout" Target="../slideLayouts/slideLayout18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3.xml"/></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3.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18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7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7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7.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6.pn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EE6C8-98F2-1B86-FB60-AF7512589C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F5DB654-726B-72D8-D877-3E2E08D33407}"/>
              </a:ext>
            </a:extLst>
          </p:cNvPr>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45546" y="5255214"/>
            <a:ext cx="10166680" cy="806143"/>
          </a:xfrm>
          <a:prstGeom prst="rect">
            <a:avLst/>
          </a:prstGeom>
        </p:spPr>
      </p:pic>
      <p:sp>
        <p:nvSpPr>
          <p:cNvPr id="5" name="Rectangle 4">
            <a:extLst>
              <a:ext uri="{FF2B5EF4-FFF2-40B4-BE49-F238E27FC236}">
                <a16:creationId xmlns:a16="http://schemas.microsoft.com/office/drawing/2014/main" id="{29D37E42-4AD7-EDDA-D786-4CF175B6B969}"/>
              </a:ext>
            </a:extLst>
          </p:cNvPr>
          <p:cNvSpPr/>
          <p:nvPr/>
        </p:nvSpPr>
        <p:spPr>
          <a:xfrm>
            <a:off x="8499527" y="5164873"/>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F1CC31B-78ED-5C60-21FF-79A69CD6E830}"/>
              </a:ext>
            </a:extLst>
          </p:cNvPr>
          <p:cNvSpPr txBox="1"/>
          <p:nvPr/>
        </p:nvSpPr>
        <p:spPr>
          <a:xfrm>
            <a:off x="266248" y="711572"/>
            <a:ext cx="11659504" cy="615553"/>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Hindi, Bangla or no interpretation).</a:t>
            </a:r>
          </a:p>
        </p:txBody>
      </p:sp>
      <p:sp>
        <p:nvSpPr>
          <p:cNvPr id="7" name="TextBox 6">
            <a:extLst>
              <a:ext uri="{FF2B5EF4-FFF2-40B4-BE49-F238E27FC236}">
                <a16:creationId xmlns:a16="http://schemas.microsoft.com/office/drawing/2014/main" id="{D56EC541-33C7-E61B-7EC7-3B5F16E6D6D9}"/>
              </a:ext>
            </a:extLst>
          </p:cNvPr>
          <p:cNvSpPr txBox="1"/>
          <p:nvPr/>
        </p:nvSpPr>
        <p:spPr>
          <a:xfrm>
            <a:off x="266248" y="1410686"/>
            <a:ext cx="11659504" cy="877163"/>
          </a:xfrm>
          <a:prstGeom prst="rect">
            <a:avLst/>
          </a:prstGeom>
          <a:ln w="19050">
            <a:solidFill>
              <a:srgbClr val="C0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Esta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a:t>
            </a:r>
            <a:r>
              <a:rPr lang="en-GB" sz="1700" b="1" err="1"/>
              <a:t>hindi</a:t>
            </a:r>
            <a:r>
              <a:rPr lang="en-GB" sz="1700" b="1"/>
              <a:t>, </a:t>
            </a:r>
            <a:r>
              <a:rPr lang="en-GB" sz="1700" b="1" err="1"/>
              <a:t>bangla</a:t>
            </a:r>
            <a:r>
              <a:rPr lang="en-GB" sz="1700" b="1"/>
              <a:t> o version original).</a:t>
            </a:r>
          </a:p>
        </p:txBody>
      </p:sp>
      <p:sp>
        <p:nvSpPr>
          <p:cNvPr id="8" name="TextBox 7">
            <a:extLst>
              <a:ext uri="{FF2B5EF4-FFF2-40B4-BE49-F238E27FC236}">
                <a16:creationId xmlns:a16="http://schemas.microsoft.com/office/drawing/2014/main" id="{2C7DAE3E-04F3-2CC7-580B-7EE059EE6F34}"/>
              </a:ext>
            </a:extLst>
          </p:cNvPr>
          <p:cNvSpPr txBox="1"/>
          <p:nvPr/>
        </p:nvSpPr>
        <p:spPr>
          <a:xfrm>
            <a:off x="266249" y="2397444"/>
            <a:ext cx="11659503" cy="877163"/>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hindi, </a:t>
            </a:r>
            <a:r>
              <a:rPr lang="fr-FR" sz="1700" b="1" err="1"/>
              <a:t>bangla</a:t>
            </a:r>
            <a:r>
              <a:rPr lang="fr-FR" sz="1700" b="1"/>
              <a:t>,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049BF2A6-DFCE-CB66-09C0-AD469FDE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8EB5BC29-E1AC-BC41-00D2-B532CF9FBC59}"/>
              </a:ext>
            </a:extLst>
          </p:cNvPr>
          <p:cNvSpPr txBox="1">
            <a:spLocks/>
          </p:cNvSpPr>
          <p:nvPr/>
        </p:nvSpPr>
        <p:spPr>
          <a:xfrm>
            <a:off x="132966" y="65299"/>
            <a:ext cx="12059034" cy="587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00" b="1">
                <a:solidFill>
                  <a:srgbClr val="E2231A"/>
                </a:solidFill>
                <a:latin typeface="+mn-lt"/>
                <a:ea typeface="Cambria" panose="02040503050406030204" pitchFamily="18" charset="0"/>
              </a:rPr>
              <a:t>The Child Marriage Research to Action Network (The CRANK)</a:t>
            </a:r>
            <a:endParaRPr lang="en-GB" sz="3700" b="1">
              <a:solidFill>
                <a:srgbClr val="E2231A"/>
              </a:solidFill>
              <a:latin typeface="+mn-lt"/>
              <a:ea typeface="Cambria" panose="02040503050406030204" pitchFamily="18" charset="0"/>
            </a:endParaRPr>
          </a:p>
        </p:txBody>
      </p:sp>
      <p:sp>
        <p:nvSpPr>
          <p:cNvPr id="3" name="TextBox 2">
            <a:extLst>
              <a:ext uri="{FF2B5EF4-FFF2-40B4-BE49-F238E27FC236}">
                <a16:creationId xmlns:a16="http://schemas.microsoft.com/office/drawing/2014/main" id="{9D549484-9B2E-A2B2-825B-5F97DC8073BF}"/>
              </a:ext>
            </a:extLst>
          </p:cNvPr>
          <p:cNvSpPr txBox="1"/>
          <p:nvPr/>
        </p:nvSpPr>
        <p:spPr>
          <a:xfrm>
            <a:off x="266248" y="3384202"/>
            <a:ext cx="11659503" cy="615553"/>
          </a:xfrm>
          <a:prstGeom prst="rect">
            <a:avLst/>
          </a:prstGeom>
          <a:ln w="19050">
            <a:solidFill>
              <a:srgbClr val="C0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यह सत्र अंग्रेज़ी में प्रस्तुत किया जाएगा। अपनी सुविधा अनुसार अनुवाद सुनने के लिए</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कृपया अपनी स्क्रीन के नीचे दिए गए ग्लोब आइकन पर क्लिक करें और अपनी पसंदीदा भाषा चुनें </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अंग्रेज़ी</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स्पेनिश</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फ़्रेंच</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हिंदी</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 </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बांग्ला या विकल्प </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कोई अनुवाद नहीं</a:t>
            </a:r>
            <a:r>
              <a:rPr kumimoji="0" lang="en-US"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a:t>
            </a:r>
            <a:r>
              <a:rPr kumimoji="0" lang="hi-IN" altLang="en-US" sz="1700" b="0" i="0" u="none" strike="noStrike" cap="none" normalizeH="0" baseline="0">
                <a:ln>
                  <a:noFill/>
                </a:ln>
                <a:solidFill>
                  <a:srgbClr val="000000"/>
                </a:solidFill>
                <a:effectLst/>
                <a:latin typeface="Aptos" panose="020B0004020202020204" pitchFamily="34" charset="0"/>
                <a:cs typeface="Mangal" panose="02040503050203030202" pitchFamily="18" charset="0"/>
              </a:rPr>
              <a:t>।</a:t>
            </a:r>
            <a:endParaRPr kumimoji="0" lang="en-US" altLang="en-US" sz="17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BD55C837-626B-373E-34AE-4029CBE76122}"/>
              </a:ext>
            </a:extLst>
          </p:cNvPr>
          <p:cNvSpPr txBox="1"/>
          <p:nvPr/>
        </p:nvSpPr>
        <p:spPr>
          <a:xfrm>
            <a:off x="266247" y="4100302"/>
            <a:ext cx="11659503" cy="923330"/>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এই সেশনটি ইংরেজিতে পরিচালিত হবে। আপনি যদি নিজের সুবিধামতো অনুবাদ শুনতে চান</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তাহলে স্ক্রিনের নিচে থাকা গ্লোব</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আইকনে ক্লিক করুন এবং আপনার পছন্দের ভাষা নির্বাচন করুন </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ইংরেজি</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স্প্যানিশ</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ফরাসি</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হিন্দি</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 </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বাংলা অথবা </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কোনও অনুবাদ নয়</a:t>
            </a:r>
            <a:r>
              <a:rPr kumimoji="0" lang="en-US"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a:t>
            </a:r>
            <a:r>
              <a:rPr kumimoji="0" lang="bn-IN" altLang="en-US" sz="1800" b="0" i="0" u="none" strike="noStrike" cap="none" normalizeH="0" baseline="0">
                <a:ln>
                  <a:noFill/>
                </a:ln>
                <a:solidFill>
                  <a:srgbClr val="000000"/>
                </a:solidFill>
                <a:effectLst/>
                <a:latin typeface="Aptos" panose="020B0004020202020204" pitchFamily="34" charset="0"/>
                <a:cs typeface="Vrinda" panose="020B0502040204020203" pitchFamily="34" charset="0"/>
              </a:rPr>
              <a:t>।</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4052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A245-5206-AD0D-9BF1-B9EA9C8D5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4D0F9-680F-ACFF-490C-7F4AEBE5093A}"/>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93116471-DAE5-D1AE-581B-412615D75F0F}"/>
              </a:ext>
            </a:extLst>
          </p:cNvPr>
          <p:cNvSpPr>
            <a:spLocks noGrp="1"/>
          </p:cNvSpPr>
          <p:nvPr>
            <p:ph idx="1"/>
          </p:nvPr>
        </p:nvSpPr>
        <p:spPr>
          <a:xfrm>
            <a:off x="2790609" y="1590973"/>
            <a:ext cx="8471313" cy="2502051"/>
          </a:xfrm>
          <a:ln w="38100">
            <a:noFill/>
          </a:ln>
        </p:spPr>
        <p:txBody>
          <a:bodyPr>
            <a:noAutofit/>
          </a:bodyPr>
          <a:lstStyle/>
          <a:p>
            <a:pPr>
              <a:lnSpc>
                <a:spcPct val="107000"/>
              </a:lnSpc>
              <a:spcAft>
                <a:spcPts val="800"/>
              </a:spcAft>
              <a:buNone/>
            </a:pPr>
            <a:r>
              <a:rPr lang="en-GB" sz="2000" b="1" kern="100">
                <a:effectLst/>
                <a:latin typeface="Calibri" panose="020F0502020204030204" pitchFamily="34" charset="0"/>
                <a:ea typeface="Aptos" panose="020B0004020202020204" pitchFamily="34" charset="0"/>
                <a:cs typeface="Arial" panose="020B0604020202020204" pitchFamily="34" charset="0"/>
              </a:rPr>
              <a:t>Chiagozie Udeh</a:t>
            </a:r>
            <a:r>
              <a:rPr lang="en-GB" sz="2000" b="1" kern="100">
                <a:latin typeface="Calibri" panose="020F0502020204030204" pitchFamily="34" charset="0"/>
                <a:ea typeface="Aptos" panose="020B0004020202020204" pitchFamily="34" charset="0"/>
                <a:cs typeface="Arial" panose="020B0604020202020204" pitchFamily="34" charset="0"/>
              </a:rPr>
              <a:t> </a:t>
            </a:r>
            <a:r>
              <a:rPr lang="en-GB" sz="2000" kern="100">
                <a:effectLst/>
                <a:latin typeface="Calibri" panose="020F0502020204030204" pitchFamily="34" charset="0"/>
                <a:ea typeface="Aptos" panose="020B0004020202020204" pitchFamily="34" charset="0"/>
                <a:cs typeface="Arial" panose="020B0604020202020204" pitchFamily="34" charset="0"/>
              </a:rPr>
              <a:t>works on climate adaptation programming, and climate change policy and advocacy in the UNFPA East and Southern Africa Regional Office.  Using gender-transformative adaptation approaches, he supports the integration of SRHR and gender in national climate policies. </a:t>
            </a:r>
          </a:p>
          <a:p>
            <a:pPr>
              <a:lnSpc>
                <a:spcPct val="107000"/>
              </a:lnSpc>
              <a:spcAft>
                <a:spcPts val="800"/>
              </a:spcAft>
              <a:buNone/>
            </a:pPr>
            <a:r>
              <a:rPr lang="en-GB" sz="2000" kern="100">
                <a:effectLst/>
                <a:latin typeface="Calibri" panose="020F0502020204030204" pitchFamily="34" charset="0"/>
                <a:ea typeface="Aptos" panose="020B0004020202020204" pitchFamily="34" charset="0"/>
                <a:cs typeface="Arial" panose="020B0604020202020204" pitchFamily="34" charset="0"/>
              </a:rPr>
              <a:t>He also coordinates the Joint Youth Working Group on SRHR and Climate Change and has served as the Global South Focal Point of YOUNGO, the Youth Constituency to the UNFCCC.</a:t>
            </a:r>
          </a:p>
        </p:txBody>
      </p:sp>
      <p:cxnSp>
        <p:nvCxnSpPr>
          <p:cNvPr id="10" name="Straight Connector 9">
            <a:extLst>
              <a:ext uri="{FF2B5EF4-FFF2-40B4-BE49-F238E27FC236}">
                <a16:creationId xmlns:a16="http://schemas.microsoft.com/office/drawing/2014/main" id="{EC4C12FA-E272-E8CE-2291-02C7B9C99547}"/>
              </a:ext>
            </a:extLst>
          </p:cNvPr>
          <p:cNvCxnSpPr/>
          <p:nvPr/>
        </p:nvCxnSpPr>
        <p:spPr>
          <a:xfrm>
            <a:off x="443011" y="109915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B84E31-CB88-0DEF-8F9C-85060A0BD86F}"/>
              </a:ext>
            </a:extLst>
          </p:cNvPr>
          <p:cNvCxnSpPr/>
          <p:nvPr/>
        </p:nvCxnSpPr>
        <p:spPr>
          <a:xfrm>
            <a:off x="291307" y="433715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AA31ACAD-7720-36A0-EAF0-8703EE541C64}"/>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7" name="Picture 6" descr="A person in a suit and tie&#10;&#10;AI-generated content may be incorrect.">
            <a:extLst>
              <a:ext uri="{FF2B5EF4-FFF2-40B4-BE49-F238E27FC236}">
                <a16:creationId xmlns:a16="http://schemas.microsoft.com/office/drawing/2014/main" id="{DF357CB4-47B3-ECA6-5F8D-97AA39E0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22" y="1279931"/>
            <a:ext cx="1760482" cy="2640723"/>
          </a:xfrm>
          <a:prstGeom prst="rect">
            <a:avLst/>
          </a:prstGeom>
        </p:spPr>
      </p:pic>
    </p:spTree>
    <p:extLst>
      <p:ext uri="{BB962C8B-B14F-4D97-AF65-F5344CB8AC3E}">
        <p14:creationId xmlns:p14="http://schemas.microsoft.com/office/powerpoint/2010/main" val="411127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e65e068aea_0_4008"/>
          <p:cNvSpPr txBox="1">
            <a:spLocks noGrp="1"/>
          </p:cNvSpPr>
          <p:nvPr>
            <p:ph type="sldNum" idx="12"/>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11</a:t>
            </a:fld>
            <a:endParaRPr kern="0">
              <a:solidFill>
                <a:srgbClr val="FFFFFF"/>
              </a:solidFill>
            </a:endParaRPr>
          </a:p>
        </p:txBody>
      </p:sp>
      <p:sp>
        <p:nvSpPr>
          <p:cNvPr id="735" name="Google Shape;735;g2e65e068aea_0_4008"/>
          <p:cNvSpPr txBox="1">
            <a:spLocks noGrp="1"/>
          </p:cNvSpPr>
          <p:nvPr>
            <p:ph type="title"/>
          </p:nvPr>
        </p:nvSpPr>
        <p:spPr>
          <a:xfrm>
            <a:off x="368300" y="3868767"/>
            <a:ext cx="9873200" cy="1652800"/>
          </a:xfrm>
          <a:prstGeom prst="rect">
            <a:avLst/>
          </a:prstGeom>
          <a:noFill/>
          <a:ln>
            <a:noFill/>
          </a:ln>
        </p:spPr>
        <p:txBody>
          <a:bodyPr spcFirstLastPara="1" wrap="square" lIns="121900" tIns="60933" rIns="121900" bIns="60933" anchor="ctr" anchorCtr="0">
            <a:noAutofit/>
          </a:bodyPr>
          <a:lstStyle/>
          <a:p>
            <a:r>
              <a:rPr lang="en" sz="4400" b="0">
                <a:latin typeface="Proxima Nova Extrabold"/>
                <a:ea typeface="Proxima Nova Extrabold"/>
                <a:cs typeface="Proxima Nova Extrabold"/>
                <a:sym typeface="Proxima Nova Extrabold"/>
              </a:rPr>
              <a:t>Climate Change and Child Marriage: </a:t>
            </a:r>
            <a:r>
              <a:rPr lang="en" sz="4400" b="0" i="1">
                <a:latin typeface="Proxima Nova"/>
                <a:ea typeface="Proxima Nova"/>
                <a:cs typeface="Proxima Nova"/>
                <a:sym typeface="Proxima Nova"/>
              </a:rPr>
              <a:t>Global Evidence </a:t>
            </a:r>
            <a:endParaRPr sz="4400" b="0" i="1">
              <a:latin typeface="Proxima Nova"/>
              <a:ea typeface="Proxima Nova"/>
              <a:cs typeface="Proxima Nova"/>
              <a:sym typeface="Proxima Nova"/>
            </a:endParaRPr>
          </a:p>
          <a:p>
            <a:r>
              <a:rPr lang="en" sz="2000" b="0">
                <a:latin typeface="Proxima Nova"/>
                <a:ea typeface="Proxima Nova"/>
                <a:cs typeface="Proxima Nova"/>
                <a:sym typeface="Proxima Nova"/>
              </a:rPr>
              <a:t>10 April 2025; Chiagozie Udeh</a:t>
            </a:r>
            <a:endParaRPr sz="2000" b="0">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e63b0acb22_0_544"/>
          <p:cNvSpPr txBox="1">
            <a:spLocks noGrp="1"/>
          </p:cNvSpPr>
          <p:nvPr>
            <p:ph type="sldNum" idx="12"/>
          </p:nvPr>
        </p:nvSpPr>
        <p:spPr>
          <a:xfrm>
            <a:off x="11730937" y="6394575"/>
            <a:ext cx="204800" cy="266555"/>
          </a:xfrm>
          <a:prstGeom prst="rect">
            <a:avLst/>
          </a:prstGeom>
          <a:noFill/>
          <a:ln>
            <a:noFill/>
          </a:ln>
        </p:spPr>
        <p:txBody>
          <a:bodyPr spcFirstLastPara="1" wrap="square" lIns="60900" tIns="60900" rIns="60900" bIns="60900" anchor="ctr" anchorCtr="0">
            <a:spAutoFit/>
          </a:bodyPr>
          <a:lstStyle/>
          <a:p>
            <a:pPr defTabSz="1219170"/>
            <a:fld id="{00000000-1234-1234-1234-123412341234}" type="slidenum">
              <a:rPr lang="en" kern="0"/>
              <a:pPr defTabSz="1219170"/>
              <a:t>12</a:t>
            </a:fld>
            <a:endParaRPr kern="0"/>
          </a:p>
        </p:txBody>
      </p:sp>
      <p:sp>
        <p:nvSpPr>
          <p:cNvPr id="741" name="Google Shape;741;g2e63b0acb22_0_544"/>
          <p:cNvSpPr txBox="1">
            <a:spLocks noGrp="1"/>
          </p:cNvSpPr>
          <p:nvPr>
            <p:ph type="title"/>
          </p:nvPr>
        </p:nvSpPr>
        <p:spPr>
          <a:xfrm>
            <a:off x="176773" y="70393"/>
            <a:ext cx="7464997" cy="967715"/>
          </a:xfrm>
          <a:prstGeom prst="rect">
            <a:avLst/>
          </a:prstGeom>
          <a:noFill/>
          <a:ln>
            <a:noFill/>
          </a:ln>
        </p:spPr>
        <p:txBody>
          <a:bodyPr spcFirstLastPara="1" wrap="square" lIns="60900" tIns="60900" rIns="60900" bIns="60900" anchor="ctr" anchorCtr="0">
            <a:noAutofit/>
          </a:bodyPr>
          <a:lstStyle/>
          <a:p>
            <a:pPr>
              <a:buSzPct val="117777"/>
            </a:pPr>
            <a:endParaRPr lang="en-GB" sz="2800" b="0">
              <a:solidFill>
                <a:srgbClr val="FF0000"/>
              </a:solidFill>
              <a:latin typeface="Proxima Nova Extrabold"/>
              <a:ea typeface="Proxima Nova Extrabold"/>
              <a:cs typeface="Proxima Nova Extrabold"/>
              <a:sym typeface="Proxima Nova Extrabold"/>
            </a:endParaRPr>
          </a:p>
          <a:p>
            <a:pPr algn="ctr">
              <a:buSzPct val="117777"/>
            </a:pPr>
            <a:r>
              <a:rPr lang="en-GB" sz="2800" b="1" i="0" u="none" strike="noStrike" baseline="30000">
                <a:solidFill>
                  <a:srgbClr val="DE6A10"/>
                </a:solidFill>
                <a:effectLst/>
                <a:latin typeface="Proxima Nova"/>
              </a:rPr>
              <a:t>UNFPA and Queen Mary University London:  Scoping Review of the Impact of Environmental Crisis and Child Marriage</a:t>
            </a:r>
            <a:endParaRPr lang="en-GB" sz="2800" b="0">
              <a:solidFill>
                <a:srgbClr val="FF0000"/>
              </a:solidFill>
              <a:latin typeface="Proxima Nova Extrabold"/>
              <a:ea typeface="Proxima Nova Extrabold"/>
              <a:cs typeface="Proxima Nova Extrabold"/>
              <a:sym typeface="Proxima Nova Extrabold"/>
            </a:endParaRPr>
          </a:p>
        </p:txBody>
      </p:sp>
      <p:sp>
        <p:nvSpPr>
          <p:cNvPr id="742" name="Google Shape;742;g2e63b0acb22_0_544"/>
          <p:cNvSpPr txBox="1">
            <a:spLocks noGrp="1"/>
          </p:cNvSpPr>
          <p:nvPr>
            <p:ph type="body" idx="1"/>
          </p:nvPr>
        </p:nvSpPr>
        <p:spPr>
          <a:xfrm>
            <a:off x="176773" y="954301"/>
            <a:ext cx="5667927" cy="5501150"/>
          </a:xfrm>
          <a:prstGeom prst="rect">
            <a:avLst/>
          </a:prstGeom>
          <a:noFill/>
          <a:ln>
            <a:noFill/>
          </a:ln>
        </p:spPr>
        <p:txBody>
          <a:bodyPr spcFirstLastPara="1" wrap="square" lIns="60900" tIns="60900" rIns="60900" bIns="60900" anchor="t" anchorCtr="0">
            <a:noAutofit/>
          </a:bodyPr>
          <a:lstStyle/>
          <a:p>
            <a:pPr rtl="0" fontAlgn="base">
              <a:buFont typeface="Arial" panose="020B0604020202020204" pitchFamily="34" charset="0"/>
              <a:buChar char="•"/>
            </a:pPr>
            <a:r>
              <a:rPr lang="en-GB" sz="1800" b="1" i="1" u="none" strike="noStrike">
                <a:solidFill>
                  <a:srgbClr val="000000"/>
                </a:solidFill>
                <a:effectLst/>
                <a:latin typeface="Proxima Nova"/>
              </a:rPr>
              <a:t>Lead authors:</a:t>
            </a:r>
            <a:r>
              <a:rPr lang="en-GB" sz="1800" b="0" i="0" u="none" strike="noStrike">
                <a:solidFill>
                  <a:srgbClr val="000000"/>
                </a:solidFill>
                <a:effectLst/>
                <a:latin typeface="Proxima Nova"/>
              </a:rPr>
              <a:t> Daniel Pope &amp; Heather McMullen, </a:t>
            </a:r>
          </a:p>
          <a:p>
            <a:pPr rtl="0" fontAlgn="base">
              <a:buFont typeface="Arial" panose="020B0604020202020204" pitchFamily="34" charset="0"/>
              <a:buChar char="•"/>
            </a:pPr>
            <a:r>
              <a:rPr lang="en-GB" sz="1800" b="1" i="1" u="none" strike="noStrike">
                <a:solidFill>
                  <a:srgbClr val="000000"/>
                </a:solidFill>
                <a:effectLst/>
                <a:latin typeface="Proxima Nova"/>
              </a:rPr>
              <a:t>Co-authors:</a:t>
            </a:r>
            <a:r>
              <a:rPr lang="en-GB" sz="1800" b="0" i="0" u="none" strike="noStrike">
                <a:solidFill>
                  <a:srgbClr val="000000"/>
                </a:solidFill>
                <a:effectLst/>
                <a:latin typeface="Proxima Nova"/>
              </a:rPr>
              <a:t> Angela </a:t>
            </a:r>
            <a:r>
              <a:rPr lang="en-GB" sz="1800" b="0" i="0" u="none" strike="noStrike" err="1">
                <a:solidFill>
                  <a:srgbClr val="000000"/>
                </a:solidFill>
                <a:effectLst/>
                <a:latin typeface="Proxima Nova"/>
              </a:rPr>
              <a:t>Baschieri</a:t>
            </a:r>
            <a:r>
              <a:rPr lang="en-GB" sz="1800" b="0" i="0" u="none" strike="noStrike">
                <a:solidFill>
                  <a:srgbClr val="000000"/>
                </a:solidFill>
                <a:effectLst/>
                <a:latin typeface="Proxima Nova"/>
              </a:rPr>
              <a:t>, Anandita Philipose, Chiagozie Udeh, Julie Diallo, &amp; David McCoy</a:t>
            </a:r>
          </a:p>
          <a:p>
            <a:pPr rtl="0" fontAlgn="base">
              <a:buFont typeface="Arial" panose="020B0604020202020204" pitchFamily="34" charset="0"/>
              <a:buChar char="•"/>
            </a:pPr>
            <a:r>
              <a:rPr lang="en-GB" sz="1800" b="0" i="0" u="none" strike="noStrike">
                <a:solidFill>
                  <a:srgbClr val="000000"/>
                </a:solidFill>
                <a:effectLst/>
                <a:latin typeface="Proxima Nova"/>
              </a:rPr>
              <a:t>Reviewed academic and ‘grey’ literature on the link between</a:t>
            </a:r>
            <a:r>
              <a:rPr lang="en-GB" sz="1800" b="1" i="1" u="none" strike="noStrike">
                <a:solidFill>
                  <a:srgbClr val="000000"/>
                </a:solidFill>
                <a:effectLst/>
                <a:latin typeface="Proxima Nova"/>
              </a:rPr>
              <a:t> environmental crises</a:t>
            </a:r>
            <a:r>
              <a:rPr lang="en-GB" sz="1800" b="0" i="0" u="none" strike="noStrike">
                <a:solidFill>
                  <a:srgbClr val="000000"/>
                </a:solidFill>
                <a:effectLst/>
                <a:latin typeface="Proxima Nova"/>
              </a:rPr>
              <a:t> and child marriage.</a:t>
            </a:r>
          </a:p>
          <a:p>
            <a:pPr rtl="0" fontAlgn="base">
              <a:buFont typeface="Arial" panose="020B0604020202020204" pitchFamily="34" charset="0"/>
              <a:buChar char="•"/>
            </a:pPr>
            <a:r>
              <a:rPr lang="en-GB" sz="1800" b="0" i="0" u="none" strike="noStrike">
                <a:solidFill>
                  <a:srgbClr val="000000"/>
                </a:solidFill>
                <a:effectLst/>
                <a:latin typeface="Proxima Nova"/>
              </a:rPr>
              <a:t>Conducted a search of Google Scholar, Scopus and </a:t>
            </a:r>
            <a:r>
              <a:rPr lang="en-GB" sz="1800" b="0" i="0" u="none" strike="noStrike" err="1">
                <a:solidFill>
                  <a:srgbClr val="000000"/>
                </a:solidFill>
                <a:effectLst/>
                <a:latin typeface="Proxima Nova"/>
              </a:rPr>
              <a:t>MedLine</a:t>
            </a:r>
            <a:r>
              <a:rPr lang="en-GB" sz="1800" b="0" i="0" u="none" strike="noStrike">
                <a:solidFill>
                  <a:srgbClr val="000000"/>
                </a:solidFill>
                <a:effectLst/>
                <a:latin typeface="Proxima Nova"/>
              </a:rPr>
              <a:t> for both peer-reviewed academic literature and 'grey' literature. </a:t>
            </a:r>
          </a:p>
          <a:p>
            <a:pPr rtl="0" fontAlgn="base">
              <a:buFont typeface="Arial" panose="020B0604020202020204" pitchFamily="34" charset="0"/>
              <a:buChar char="•"/>
            </a:pPr>
            <a:r>
              <a:rPr lang="en-GB" sz="1800" b="0" i="0" u="none" strike="noStrike">
                <a:solidFill>
                  <a:srgbClr val="000000"/>
                </a:solidFill>
                <a:effectLst/>
                <a:latin typeface="Proxima Nova"/>
              </a:rPr>
              <a:t>Total of 24 relevant articles </a:t>
            </a:r>
          </a:p>
          <a:p>
            <a:pPr rtl="0" fontAlgn="base">
              <a:buFont typeface="Arial" panose="020B0604020202020204" pitchFamily="34" charset="0"/>
              <a:buChar char="•"/>
            </a:pPr>
            <a:r>
              <a:rPr lang="en-GB" sz="1800" b="0" i="0" u="none" strike="noStrike">
                <a:solidFill>
                  <a:srgbClr val="000000"/>
                </a:solidFill>
                <a:effectLst/>
                <a:latin typeface="Proxima Nova"/>
              </a:rPr>
              <a:t>Both quantitative and qualitative work. </a:t>
            </a:r>
          </a:p>
        </p:txBody>
      </p:sp>
      <p:pic>
        <p:nvPicPr>
          <p:cNvPr id="743" name="Google Shape;743;g2e63b0acb22_0_544" descr="Shape 225"/>
          <p:cNvPicPr preferRelativeResize="0"/>
          <p:nvPr/>
        </p:nvPicPr>
        <p:blipFill rotWithShape="1">
          <a:blip r:embed="rId3">
            <a:alphaModFix/>
          </a:blip>
          <a:srcRect l="11225" r="3389"/>
          <a:stretch/>
        </p:blipFill>
        <p:spPr>
          <a:xfrm>
            <a:off x="6144547" y="1084288"/>
            <a:ext cx="5791115" cy="5241177"/>
          </a:xfrm>
          <a:prstGeom prst="rect">
            <a:avLst/>
          </a:prstGeom>
          <a:noFill/>
          <a:ln>
            <a:noFill/>
          </a:ln>
        </p:spPr>
      </p:pic>
      <p:pic>
        <p:nvPicPr>
          <p:cNvPr id="744" name="Google Shape;744;g2e63b0acb22_0_544"/>
          <p:cNvPicPr preferRelativeResize="0"/>
          <p:nvPr/>
        </p:nvPicPr>
        <p:blipFill rotWithShape="1">
          <a:blip r:embed="rId4">
            <a:alphaModFix/>
          </a:blip>
          <a:srcRect/>
          <a:stretch/>
        </p:blipFill>
        <p:spPr>
          <a:xfrm>
            <a:off x="10624134" y="80801"/>
            <a:ext cx="1267533" cy="10898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g2e63b0acb22_0_6046"/>
          <p:cNvGrpSpPr/>
          <p:nvPr/>
        </p:nvGrpSpPr>
        <p:grpSpPr>
          <a:xfrm rot="10800000" flipH="1">
            <a:off x="2258484" y="2230105"/>
            <a:ext cx="7675021" cy="3695684"/>
            <a:chOff x="4326406" y="3985221"/>
            <a:chExt cx="1446698" cy="406196"/>
          </a:xfrm>
        </p:grpSpPr>
        <p:grpSp>
          <p:nvGrpSpPr>
            <p:cNvPr id="750" name="Google Shape;750;g2e63b0acb22_0_6046"/>
            <p:cNvGrpSpPr/>
            <p:nvPr/>
          </p:nvGrpSpPr>
          <p:grpSpPr>
            <a:xfrm>
              <a:off x="4351371" y="4209917"/>
              <a:ext cx="1421733" cy="181500"/>
              <a:chOff x="4351371" y="4209917"/>
              <a:chExt cx="1421733" cy="181500"/>
            </a:xfrm>
          </p:grpSpPr>
          <p:sp>
            <p:nvSpPr>
              <p:cNvPr id="751" name="Google Shape;751;g2e63b0acb22_0_6046"/>
              <p:cNvSpPr/>
              <p:nvPr/>
            </p:nvSpPr>
            <p:spPr>
              <a:xfrm rot="10800000">
                <a:off x="4351371" y="4209917"/>
                <a:ext cx="1281600" cy="181500"/>
              </a:xfrm>
              <a:prstGeom prst="rect">
                <a:avLst/>
              </a:prstGeom>
              <a:solidFill>
                <a:srgbClr val="435D74"/>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Proxima Nova Semibold"/>
                    <a:ea typeface="Proxima Nova Semibold"/>
                    <a:cs typeface="Proxima Nova Semibold"/>
                    <a:sym typeface="Proxima Nova Semibold"/>
                  </a:rPr>
                  <a:t>The review shows environmental crises worsen known drivers of child marriage</a:t>
                </a:r>
                <a:endParaRPr sz="1600" kern="0">
                  <a:solidFill>
                    <a:srgbClr val="FFFFFF"/>
                  </a:solidFill>
                  <a:latin typeface="Proxima Nova Semibold"/>
                  <a:ea typeface="Proxima Nova Semibold"/>
                  <a:cs typeface="Proxima Nova Semibold"/>
                  <a:sym typeface="Proxima Nova Semibold"/>
                </a:endParaRPr>
              </a:p>
            </p:txBody>
          </p:sp>
          <p:cxnSp>
            <p:nvCxnSpPr>
              <p:cNvPr id="752" name="Google Shape;752;g2e63b0acb22_0_6046"/>
              <p:cNvCxnSpPr/>
              <p:nvPr/>
            </p:nvCxnSpPr>
            <p:spPr>
              <a:xfrm>
                <a:off x="5627604" y="4298797"/>
                <a:ext cx="145500" cy="0"/>
              </a:xfrm>
              <a:prstGeom prst="straightConnector1">
                <a:avLst/>
              </a:prstGeom>
              <a:noFill/>
              <a:ln w="28575" cap="flat" cmpd="sng">
                <a:solidFill>
                  <a:srgbClr val="435D74"/>
                </a:solidFill>
                <a:prstDash val="solid"/>
                <a:round/>
                <a:headEnd type="none" w="sm" len="sm"/>
                <a:tailEnd type="none" w="sm" len="sm"/>
              </a:ln>
            </p:spPr>
          </p:cxnSp>
        </p:grpSp>
        <p:grpSp>
          <p:nvGrpSpPr>
            <p:cNvPr id="753" name="Google Shape;753;g2e63b0acb22_0_6046"/>
            <p:cNvGrpSpPr/>
            <p:nvPr/>
          </p:nvGrpSpPr>
          <p:grpSpPr>
            <a:xfrm>
              <a:off x="4326406" y="3985221"/>
              <a:ext cx="1186123" cy="181500"/>
              <a:chOff x="4326406" y="3985221"/>
              <a:chExt cx="1186123" cy="181500"/>
            </a:xfrm>
          </p:grpSpPr>
          <p:sp>
            <p:nvSpPr>
              <p:cNvPr id="754" name="Google Shape;754;g2e63b0acb22_0_6046"/>
              <p:cNvSpPr/>
              <p:nvPr/>
            </p:nvSpPr>
            <p:spPr>
              <a:xfrm rot="10800000">
                <a:off x="4471829" y="3985221"/>
                <a:ext cx="1040700" cy="181500"/>
              </a:xfrm>
              <a:prstGeom prst="rect">
                <a:avLst/>
              </a:prstGeom>
              <a:solidFill>
                <a:srgbClr val="5F7D95"/>
              </a:solid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FFFFFF"/>
                    </a:solidFill>
                    <a:latin typeface="Proxima Nova Semibold"/>
                    <a:ea typeface="Proxima Nova Semibold"/>
                    <a:cs typeface="Proxima Nova Semibold"/>
                    <a:sym typeface="Proxima Nova Semibold"/>
                  </a:rPr>
                  <a:t>Local socio-cultural contexts such as bride price or dowry practices further shape how these factors affect child marriage. </a:t>
                </a:r>
                <a:endParaRPr sz="1600" kern="0">
                  <a:solidFill>
                    <a:srgbClr val="FFFFFF"/>
                  </a:solidFill>
                  <a:latin typeface="Proxima Nova Semibold"/>
                  <a:ea typeface="Proxima Nova Semibold"/>
                  <a:cs typeface="Proxima Nova Semibold"/>
                  <a:sym typeface="Proxima Nova Semibold"/>
                </a:endParaRPr>
              </a:p>
            </p:txBody>
          </p:sp>
          <p:cxnSp>
            <p:nvCxnSpPr>
              <p:cNvPr id="755" name="Google Shape;755;g2e63b0acb22_0_6046"/>
              <p:cNvCxnSpPr/>
              <p:nvPr/>
            </p:nvCxnSpPr>
            <p:spPr>
              <a:xfrm>
                <a:off x="4326406" y="4075993"/>
                <a:ext cx="145500" cy="0"/>
              </a:xfrm>
              <a:prstGeom prst="straightConnector1">
                <a:avLst/>
              </a:prstGeom>
              <a:noFill/>
              <a:ln w="28575" cap="flat" cmpd="sng">
                <a:solidFill>
                  <a:srgbClr val="5F7D95"/>
                </a:solidFill>
                <a:prstDash val="solid"/>
                <a:round/>
                <a:headEnd type="none" w="sm" len="sm"/>
                <a:tailEnd type="none" w="sm" len="sm"/>
              </a:ln>
            </p:spPr>
          </p:cxnSp>
        </p:grpSp>
      </p:grpSp>
      <p:sp>
        <p:nvSpPr>
          <p:cNvPr id="756" name="Google Shape;756;g2e63b0acb22_0_6046"/>
          <p:cNvSpPr txBox="1"/>
          <p:nvPr/>
        </p:nvSpPr>
        <p:spPr>
          <a:xfrm>
            <a:off x="798604" y="272685"/>
            <a:ext cx="6445440" cy="106691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2400"/>
            </a:pPr>
            <a:r>
              <a:rPr lang="en-GB" sz="3200" b="1" baseline="30000">
                <a:solidFill>
                  <a:srgbClr val="DE6A10"/>
                </a:solidFill>
                <a:latin typeface="Proxima Nova"/>
                <a:cs typeface="Arial"/>
                <a:sym typeface="Proxima Nova"/>
              </a:rPr>
              <a:t>Summary</a:t>
            </a:r>
            <a:r>
              <a:rPr lang="en-GB" sz="3200" b="1" i="1" kern="0">
                <a:solidFill>
                  <a:srgbClr val="FF0000"/>
                </a:solidFill>
                <a:latin typeface="Proxima Nova"/>
                <a:ea typeface="Proxima Nova"/>
                <a:cs typeface="Proxima Nova"/>
                <a:sym typeface="Proxima Nova"/>
              </a:rPr>
              <a:t> </a:t>
            </a:r>
            <a:r>
              <a:rPr lang="en-GB" sz="3200" b="1" baseline="30000">
                <a:solidFill>
                  <a:srgbClr val="DE6A10"/>
                </a:solidFill>
                <a:latin typeface="Proxima Nova"/>
                <a:cs typeface="Arial"/>
                <a:sym typeface="Proxima Nova"/>
              </a:rPr>
              <a:t>of the evidence from the scoping review </a:t>
            </a:r>
          </a:p>
        </p:txBody>
      </p:sp>
      <p:sp>
        <p:nvSpPr>
          <p:cNvPr id="757" name="Google Shape;757;g2e63b0acb22_0_6046"/>
          <p:cNvSpPr txBox="1"/>
          <p:nvPr/>
        </p:nvSpPr>
        <p:spPr>
          <a:xfrm>
            <a:off x="9612536" y="2739944"/>
            <a:ext cx="979600" cy="59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000000"/>
                </a:solidFill>
                <a:latin typeface="Proxima Nova Semibold"/>
                <a:ea typeface="Proxima Nova Semibold"/>
                <a:cs typeface="Proxima Nova Semibold"/>
                <a:sym typeface="Proxima Nova Semibold"/>
              </a:rPr>
              <a:t>1</a:t>
            </a:r>
            <a:endParaRPr sz="1600" kern="0">
              <a:solidFill>
                <a:srgbClr val="000000"/>
              </a:solidFill>
              <a:latin typeface="Proxima Nova Semibold"/>
              <a:ea typeface="Proxima Nova Semibold"/>
              <a:cs typeface="Proxima Nova Semibold"/>
              <a:sym typeface="Proxima Nova Semibold"/>
            </a:endParaRPr>
          </a:p>
        </p:txBody>
      </p:sp>
      <p:sp>
        <p:nvSpPr>
          <p:cNvPr id="758" name="Google Shape;758;g2e63b0acb22_0_6046"/>
          <p:cNvSpPr txBox="1"/>
          <p:nvPr/>
        </p:nvSpPr>
        <p:spPr>
          <a:xfrm>
            <a:off x="1586136" y="4771944"/>
            <a:ext cx="979600" cy="596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buSzPts val="1200"/>
            </a:pPr>
            <a:r>
              <a:rPr lang="en" sz="1600" kern="0">
                <a:solidFill>
                  <a:srgbClr val="000000"/>
                </a:solidFill>
                <a:latin typeface="Proxima Nova Semibold"/>
                <a:ea typeface="Proxima Nova Semibold"/>
                <a:cs typeface="Proxima Nova Semibold"/>
                <a:sym typeface="Proxima Nova Semibold"/>
              </a:rPr>
              <a:t>2</a:t>
            </a:r>
            <a:endParaRPr sz="1600" kern="0">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 kern="0"/>
              <a:pPr defTabSz="1219170"/>
              <a:t>14</a:t>
            </a:fld>
            <a:endParaRPr kern="0"/>
          </a:p>
        </p:txBody>
      </p:sp>
      <p:pic>
        <p:nvPicPr>
          <p:cNvPr id="764" name="Google Shape;764;p1"/>
          <p:cNvPicPr preferRelativeResize="0"/>
          <p:nvPr/>
        </p:nvPicPr>
        <p:blipFill rotWithShape="1">
          <a:blip r:embed="rId3">
            <a:alphaModFix/>
          </a:blip>
          <a:srcRect/>
          <a:stretch/>
        </p:blipFill>
        <p:spPr>
          <a:xfrm>
            <a:off x="10624134" y="80801"/>
            <a:ext cx="1267533" cy="1089833"/>
          </a:xfrm>
          <a:prstGeom prst="rect">
            <a:avLst/>
          </a:prstGeom>
          <a:noFill/>
          <a:ln>
            <a:noFill/>
          </a:ln>
        </p:spPr>
      </p:pic>
      <p:sp>
        <p:nvSpPr>
          <p:cNvPr id="765" name="Google Shape;765;p1"/>
          <p:cNvSpPr txBox="1"/>
          <p:nvPr/>
        </p:nvSpPr>
        <p:spPr>
          <a:xfrm>
            <a:off x="0" y="1170634"/>
            <a:ext cx="11891667" cy="1928807"/>
          </a:xfrm>
          <a:prstGeom prst="rect">
            <a:avLst/>
          </a:prstGeom>
          <a:solidFill>
            <a:srgbClr val="150D02">
              <a:alpha val="29803"/>
            </a:srgbClr>
          </a:solidFill>
          <a:ln>
            <a:noFill/>
          </a:ln>
        </p:spPr>
        <p:txBody>
          <a:bodyPr spcFirstLastPara="1" wrap="square" lIns="121900" tIns="60933" rIns="121900" bIns="60933" anchor="t" anchorCtr="0">
            <a:spAutoFit/>
          </a:bodyPr>
          <a:lstStyle/>
          <a:p>
            <a:pPr marL="990575" indent="-990575" defTabSz="1219170">
              <a:buClr>
                <a:srgbClr val="000000"/>
              </a:buClr>
              <a:buSzPts val="4400"/>
              <a:buFont typeface="Arial"/>
              <a:buAutoNum type="arabicPeriod"/>
            </a:pPr>
            <a:r>
              <a:rPr lang="en" sz="5867" kern="0">
                <a:solidFill>
                  <a:srgbClr val="FFFFFF"/>
                </a:solidFill>
                <a:latin typeface="Proxima Nova Semibold"/>
                <a:ea typeface="Proxima Nova Semibold"/>
                <a:cs typeface="Proxima Nova Semibold"/>
                <a:sym typeface="Proxima Nova Semibold"/>
              </a:rPr>
              <a:t>1. Environmental crises worsen known drivers of child marriage</a:t>
            </a:r>
            <a:endParaRPr sz="5867" kern="0">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34818399a05_0_0"/>
          <p:cNvSpPr txBox="1">
            <a:spLocks noGrp="1"/>
          </p:cNvSpPr>
          <p:nvPr>
            <p:ph type="sldNum" idx="12"/>
          </p:nvPr>
        </p:nvSpPr>
        <p:spPr>
          <a:xfrm>
            <a:off x="11504244" y="6408285"/>
            <a:ext cx="431600" cy="2088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15</a:t>
            </a:fld>
            <a:endParaRPr kern="0">
              <a:solidFill>
                <a:srgbClr val="FFFFFF"/>
              </a:solidFill>
            </a:endParaRPr>
          </a:p>
        </p:txBody>
      </p:sp>
      <p:pic>
        <p:nvPicPr>
          <p:cNvPr id="771" name="Google Shape;771;g34818399a05_0_0"/>
          <p:cNvPicPr preferRelativeResize="0"/>
          <p:nvPr/>
        </p:nvPicPr>
        <p:blipFill rotWithShape="1">
          <a:blip r:embed="rId3">
            <a:alphaModFix/>
          </a:blip>
          <a:srcRect/>
          <a:stretch/>
        </p:blipFill>
        <p:spPr>
          <a:xfrm>
            <a:off x="10624134" y="80801"/>
            <a:ext cx="1267533" cy="1089833"/>
          </a:xfrm>
          <a:prstGeom prst="rect">
            <a:avLst/>
          </a:prstGeom>
          <a:noFill/>
          <a:ln>
            <a:noFill/>
          </a:ln>
        </p:spPr>
      </p:pic>
      <p:pic>
        <p:nvPicPr>
          <p:cNvPr id="772" name="Google Shape;772;g34818399a05_0_0"/>
          <p:cNvPicPr preferRelativeResize="0"/>
          <p:nvPr/>
        </p:nvPicPr>
        <p:blipFill rotWithShape="1">
          <a:blip r:embed="rId4">
            <a:alphaModFix/>
          </a:blip>
          <a:srcRect/>
          <a:stretch/>
        </p:blipFill>
        <p:spPr>
          <a:xfrm>
            <a:off x="505515" y="704259"/>
            <a:ext cx="11229644" cy="6031771"/>
          </a:xfrm>
          <a:prstGeom prst="rect">
            <a:avLst/>
          </a:prstGeom>
          <a:noFill/>
          <a:ln>
            <a:noFill/>
          </a:ln>
        </p:spPr>
      </p:pic>
      <p:sp>
        <p:nvSpPr>
          <p:cNvPr id="773" name="Google Shape;773;g34818399a05_0_0"/>
          <p:cNvSpPr txBox="1"/>
          <p:nvPr/>
        </p:nvSpPr>
        <p:spPr>
          <a:xfrm>
            <a:off x="505515" y="131918"/>
            <a:ext cx="11229644" cy="615513"/>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buSzPts val="2400"/>
            </a:pPr>
            <a:r>
              <a:rPr lang="en-GB" sz="3600" b="1" baseline="30000">
                <a:solidFill>
                  <a:srgbClr val="DE6A10"/>
                </a:solidFill>
                <a:latin typeface="Proxima Nova"/>
                <a:cs typeface="Arial"/>
                <a:sym typeface="Proxima Nova"/>
              </a:rPr>
              <a:t>A conceptual framework showing intersection </a:t>
            </a:r>
            <a:r>
              <a:rPr lang="en-GB" sz="3200" b="1" baseline="30000">
                <a:solidFill>
                  <a:srgbClr val="DE6A10"/>
                </a:solidFill>
                <a:latin typeface="Proxima Nova"/>
                <a:cs typeface="Arial"/>
                <a:sym typeface="Proxima Nova"/>
              </a:rPr>
              <a:t>of CC &amp; CM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g3402f09d228_0_0"/>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16</a:t>
            </a:fld>
            <a:endParaRPr kern="0">
              <a:solidFill>
                <a:srgbClr val="FFFFFF"/>
              </a:solidFill>
            </a:endParaRPr>
          </a:p>
        </p:txBody>
      </p:sp>
      <p:pic>
        <p:nvPicPr>
          <p:cNvPr id="779" name="Google Shape;779;g3402f09d228_0_0"/>
          <p:cNvPicPr preferRelativeResize="0"/>
          <p:nvPr/>
        </p:nvPicPr>
        <p:blipFill rotWithShape="1">
          <a:blip r:embed="rId3">
            <a:alphaModFix/>
          </a:blip>
          <a:srcRect/>
          <a:stretch/>
        </p:blipFill>
        <p:spPr>
          <a:xfrm>
            <a:off x="10624134" y="80801"/>
            <a:ext cx="1267533" cy="1089833"/>
          </a:xfrm>
          <a:prstGeom prst="rect">
            <a:avLst/>
          </a:prstGeom>
          <a:noFill/>
          <a:ln>
            <a:noFill/>
          </a:ln>
        </p:spPr>
      </p:pic>
      <p:sp>
        <p:nvSpPr>
          <p:cNvPr id="780" name="Google Shape;780;g3402f09d228_0_0"/>
          <p:cNvSpPr txBox="1"/>
          <p:nvPr/>
        </p:nvSpPr>
        <p:spPr>
          <a:xfrm>
            <a:off x="687757" y="1170634"/>
            <a:ext cx="10816488" cy="5109036"/>
          </a:xfrm>
          <a:prstGeom prst="rect">
            <a:avLst/>
          </a:prstGeom>
          <a:solidFill>
            <a:srgbClr val="150D02">
              <a:alpha val="29803"/>
            </a:srgbClr>
          </a:solidFill>
          <a:ln>
            <a:noFill/>
          </a:ln>
        </p:spPr>
        <p:txBody>
          <a:bodyPr spcFirstLastPara="1" wrap="square" lIns="121900" tIns="60933" rIns="121900" bIns="60933" anchor="t" anchorCtr="0">
            <a:spAutoFit/>
          </a:bodyPr>
          <a:lstStyle/>
          <a:p>
            <a:pPr defTabSz="1219170">
              <a:buClr>
                <a:srgbClr val="000000"/>
              </a:buClr>
            </a:pPr>
            <a:r>
              <a:rPr lang="en" sz="4800" kern="0">
                <a:solidFill>
                  <a:srgbClr val="FFFFFF"/>
                </a:solidFill>
                <a:latin typeface="Arial"/>
                <a:ea typeface="Arial"/>
                <a:cs typeface="Arial"/>
                <a:sym typeface="Arial"/>
              </a:rPr>
              <a:t>“</a:t>
            </a:r>
            <a:r>
              <a:rPr lang="en" sz="4800" i="1" kern="0">
                <a:solidFill>
                  <a:srgbClr val="FFFFFF"/>
                </a:solidFill>
                <a:latin typeface="Arial"/>
                <a:ea typeface="Arial"/>
                <a:cs typeface="Arial"/>
                <a:sym typeface="Arial"/>
              </a:rPr>
              <a:t>The floods took all our harvest… I tried to negotiate to tell my parents […] that I didn’t want to get married, but they told me that I had to because that would mean one less mouth at the table</a:t>
            </a:r>
            <a:r>
              <a:rPr lang="en" sz="4800" kern="0">
                <a:solidFill>
                  <a:srgbClr val="FFFFFF"/>
                </a:solidFill>
                <a:latin typeface="Arial"/>
                <a:ea typeface="Arial"/>
                <a:cs typeface="Arial"/>
                <a:sym typeface="Arial"/>
              </a:rPr>
              <a:t>.” </a:t>
            </a:r>
            <a:endParaRPr sz="1867" kern="0">
              <a:solidFill>
                <a:srgbClr val="000000"/>
              </a:solidFill>
              <a:latin typeface="Arial"/>
              <a:cs typeface="Arial"/>
              <a:sym typeface="Arial"/>
            </a:endParaRPr>
          </a:p>
          <a:p>
            <a:pPr defTabSz="1219170">
              <a:buClr>
                <a:srgbClr val="000000"/>
              </a:buClr>
            </a:pPr>
            <a:endParaRPr sz="1600" kern="0">
              <a:solidFill>
                <a:srgbClr val="FFFFFF"/>
              </a:solidFill>
              <a:latin typeface="Arial"/>
              <a:ea typeface="Arial"/>
              <a:cs typeface="Arial"/>
              <a:sym typeface="Arial"/>
            </a:endParaRPr>
          </a:p>
          <a:p>
            <a:pPr defTabSz="1219170">
              <a:buClr>
                <a:srgbClr val="000000"/>
              </a:buClr>
            </a:pPr>
            <a:r>
              <a:rPr lang="en" sz="2000" kern="0">
                <a:solidFill>
                  <a:srgbClr val="FFFFFF"/>
                </a:solidFill>
                <a:latin typeface="Arial"/>
                <a:ea typeface="Arial"/>
                <a:cs typeface="Arial"/>
                <a:sym typeface="Arial"/>
              </a:rPr>
              <a:t>Chamberlain et al., 2017) MALAWI</a:t>
            </a:r>
            <a:endParaRPr sz="1867" kern="0">
              <a:solidFill>
                <a:srgbClr val="000000"/>
              </a:solidFill>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grpSp>
        <p:nvGrpSpPr>
          <p:cNvPr id="785" name="Google Shape;785;g2c45c889dd1_0_545"/>
          <p:cNvGrpSpPr/>
          <p:nvPr/>
        </p:nvGrpSpPr>
        <p:grpSpPr>
          <a:xfrm>
            <a:off x="2459087" y="3047469"/>
            <a:ext cx="6605776" cy="2779587"/>
            <a:chOff x="2412115" y="3693351"/>
            <a:chExt cx="1498044" cy="688926"/>
          </a:xfrm>
        </p:grpSpPr>
        <p:grpSp>
          <p:nvGrpSpPr>
            <p:cNvPr id="786" name="Google Shape;786;g2c45c889dd1_0_545"/>
            <p:cNvGrpSpPr/>
            <p:nvPr/>
          </p:nvGrpSpPr>
          <p:grpSpPr>
            <a:xfrm>
              <a:off x="2412115" y="3693351"/>
              <a:ext cx="1498044" cy="688875"/>
              <a:chOff x="2412115" y="3693351"/>
              <a:chExt cx="1498044" cy="688875"/>
            </a:xfrm>
          </p:grpSpPr>
          <p:sp>
            <p:nvSpPr>
              <p:cNvPr id="787" name="Google Shape;787;g2c45c889dd1_0_545"/>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88" name="Google Shape;788;g2c45c889dd1_0_545"/>
              <p:cNvSpPr/>
              <p:nvPr/>
            </p:nvSpPr>
            <p:spPr>
              <a:xfrm>
                <a:off x="3420688" y="3858516"/>
                <a:ext cx="65100" cy="65100"/>
              </a:xfrm>
              <a:prstGeom prst="ellipse">
                <a:avLst/>
              </a:pr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89" name="Google Shape;789;g2c45c889dd1_0_545"/>
              <p:cNvSpPr/>
              <p:nvPr/>
            </p:nvSpPr>
            <p:spPr>
              <a:xfrm>
                <a:off x="3135700" y="3791751"/>
                <a:ext cx="65100" cy="65100"/>
              </a:xfrm>
              <a:prstGeom prst="ellipse">
                <a:avLst/>
              </a:pr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90" name="Google Shape;790;g2c45c889dd1_0_545"/>
              <p:cNvSpPr/>
              <p:nvPr/>
            </p:nvSpPr>
            <p:spPr>
              <a:xfrm>
                <a:off x="3691459" y="4176399"/>
                <a:ext cx="65100" cy="65100"/>
              </a:xfrm>
              <a:prstGeom prst="ellipse">
                <a:avLst/>
              </a:pr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91" name="Google Shape;791;g2c45c889dd1_0_545"/>
              <p:cNvSpPr/>
              <p:nvPr/>
            </p:nvSpPr>
            <p:spPr>
              <a:xfrm>
                <a:off x="2843808" y="3858516"/>
                <a:ext cx="65100" cy="65100"/>
              </a:xfrm>
              <a:prstGeom prst="ellipse">
                <a:avLst/>
              </a:pr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792" name="Google Shape;792;g2c45c889dd1_0_545"/>
              <p:cNvSpPr/>
              <p:nvPr/>
            </p:nvSpPr>
            <p:spPr>
              <a:xfrm>
                <a:off x="2567815" y="4191179"/>
                <a:ext cx="65100" cy="65100"/>
              </a:xfrm>
              <a:prstGeom prst="ellipse">
                <a:avLst/>
              </a:pr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cxnSp>
            <p:nvCxnSpPr>
              <p:cNvPr id="793" name="Google Shape;793;g2c45c889dd1_0_545"/>
              <p:cNvCxnSpPr>
                <a:stCxn id="791"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sm" len="sm"/>
                <a:tailEnd type="none" w="sm" len="sm"/>
              </a:ln>
            </p:spPr>
          </p:cxnSp>
          <p:cxnSp>
            <p:nvCxnSpPr>
              <p:cNvPr id="794" name="Google Shape;794;g2c45c889dd1_0_545"/>
              <p:cNvCxnSpPr>
                <a:stCxn id="788" idx="0"/>
              </p:cNvCxnSpPr>
              <p:nvPr/>
            </p:nvCxnSpPr>
            <p:spPr>
              <a:xfrm rot="-5400000">
                <a:off x="3512338" y="3723516"/>
                <a:ext cx="75900" cy="194100"/>
              </a:xfrm>
              <a:prstGeom prst="bentConnector2">
                <a:avLst/>
              </a:prstGeom>
              <a:noFill/>
              <a:ln w="19050" cap="flat" cmpd="sng">
                <a:solidFill>
                  <a:srgbClr val="869FB2"/>
                </a:solidFill>
                <a:prstDash val="solid"/>
                <a:round/>
                <a:headEnd type="none" w="sm" len="sm"/>
                <a:tailEnd type="none" w="sm" len="sm"/>
              </a:ln>
            </p:spPr>
          </p:cxnSp>
          <p:cxnSp>
            <p:nvCxnSpPr>
              <p:cNvPr id="795" name="Google Shape;795;g2c45c889dd1_0_545"/>
              <p:cNvCxnSpPr>
                <a:stCxn id="789"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sm" len="sm"/>
                <a:tailEnd type="none" w="sm" len="sm"/>
              </a:ln>
            </p:spPr>
          </p:cxnSp>
          <p:cxnSp>
            <p:nvCxnSpPr>
              <p:cNvPr id="796" name="Google Shape;796;g2c45c889dd1_0_545"/>
              <p:cNvCxnSpPr>
                <a:stCxn id="792" idx="2"/>
              </p:cNvCxnSpPr>
              <p:nvPr/>
            </p:nvCxnSpPr>
            <p:spPr>
              <a:xfrm flipH="1">
                <a:off x="2412115" y="4223729"/>
                <a:ext cx="155700" cy="600"/>
              </a:xfrm>
              <a:prstGeom prst="bentConnector3">
                <a:avLst>
                  <a:gd name="adj1" fmla="val 50000"/>
                </a:avLst>
              </a:prstGeom>
              <a:noFill/>
              <a:ln w="19050" cap="flat" cmpd="sng">
                <a:solidFill>
                  <a:srgbClr val="869FB2"/>
                </a:solidFill>
                <a:prstDash val="solid"/>
                <a:round/>
                <a:headEnd type="none" w="sm" len="sm"/>
                <a:tailEnd type="none" w="sm" len="sm"/>
              </a:ln>
            </p:spPr>
          </p:cxnSp>
          <p:cxnSp>
            <p:nvCxnSpPr>
              <p:cNvPr id="797" name="Google Shape;797;g2c45c889dd1_0_545"/>
              <p:cNvCxnSpPr>
                <a:stCxn id="790" idx="6"/>
              </p:cNvCxnSpPr>
              <p:nvPr/>
            </p:nvCxnSpPr>
            <p:spPr>
              <a:xfrm>
                <a:off x="3756559" y="4208949"/>
                <a:ext cx="153600" cy="600"/>
              </a:xfrm>
              <a:prstGeom prst="bentConnector3">
                <a:avLst>
                  <a:gd name="adj1" fmla="val 50000"/>
                </a:avLst>
              </a:prstGeom>
              <a:noFill/>
              <a:ln w="19050" cap="flat" cmpd="sng">
                <a:solidFill>
                  <a:srgbClr val="869FB2"/>
                </a:solidFill>
                <a:prstDash val="solid"/>
                <a:round/>
                <a:headEnd type="none" w="sm" len="sm"/>
                <a:tailEnd type="none" w="sm" len="sm"/>
              </a:ln>
            </p:spPr>
          </p:cxnSp>
        </p:grpSp>
        <p:grpSp>
          <p:nvGrpSpPr>
            <p:cNvPr id="798" name="Google Shape;798;g2c45c889dd1_0_545"/>
            <p:cNvGrpSpPr/>
            <p:nvPr/>
          </p:nvGrpSpPr>
          <p:grpSpPr>
            <a:xfrm>
              <a:off x="2675275" y="3930557"/>
              <a:ext cx="1003306" cy="451720"/>
              <a:chOff x="2675275" y="4174282"/>
              <a:chExt cx="1003306" cy="451720"/>
            </a:xfrm>
          </p:grpSpPr>
          <p:sp>
            <p:nvSpPr>
              <p:cNvPr id="799" name="Google Shape;799;g2c45c889dd1_0_545"/>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00" name="Google Shape;800;g2c45c889dd1_0_545"/>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01" name="Google Shape;801;g2c45c889dd1_0_545"/>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sp>
        <p:nvSpPr>
          <p:cNvPr id="802" name="Google Shape;802;g2c45c889dd1_0_545"/>
          <p:cNvSpPr txBox="1"/>
          <p:nvPr/>
        </p:nvSpPr>
        <p:spPr>
          <a:xfrm>
            <a:off x="4454835" y="2173534"/>
            <a:ext cx="3217200" cy="1077351"/>
          </a:xfrm>
          <a:prstGeom prst="rect">
            <a:avLst/>
          </a:prstGeom>
          <a:noFill/>
          <a:ln>
            <a:noFill/>
          </a:ln>
        </p:spPr>
        <p:txBody>
          <a:bodyPr spcFirstLastPara="1" wrap="square" lIns="85733" tIns="42833" rIns="85733" bIns="42833" anchor="t" anchorCtr="0">
            <a:spAutoFit/>
          </a:bodyPr>
          <a:lstStyle/>
          <a:p>
            <a:pPr marL="101597" defTabSz="1219170">
              <a:lnSpc>
                <a:spcPct val="115000"/>
              </a:lnSpc>
              <a:buClr>
                <a:srgbClr val="000000"/>
              </a:buClr>
              <a:buSzPts val="1700"/>
            </a:pPr>
            <a:r>
              <a:rPr lang="en" sz="1600" kern="0">
                <a:solidFill>
                  <a:srgbClr val="000000"/>
                </a:solidFill>
                <a:latin typeface="Proxima Nova Extrabold"/>
                <a:ea typeface="Proxima Nova Extrabold"/>
                <a:cs typeface="Proxima Nova Extrabold"/>
                <a:sym typeface="Proxima Nova Extrabold"/>
              </a:rPr>
              <a:t>Loss of Livelihoods</a:t>
            </a:r>
            <a:r>
              <a:rPr lang="en" sz="1067" kern="0">
                <a:solidFill>
                  <a:srgbClr val="000000"/>
                </a:solidFill>
                <a:latin typeface="Proxima Nova"/>
                <a:ea typeface="Proxima Nova"/>
                <a:cs typeface="Proxima Nova"/>
                <a:sym typeface="Proxima Nova"/>
              </a:rPr>
              <a:t> </a:t>
            </a:r>
            <a:br>
              <a:rPr lang="en" sz="1067" kern="0">
                <a:solidFill>
                  <a:srgbClr val="000000"/>
                </a:solidFill>
                <a:latin typeface="Proxima Nova"/>
                <a:ea typeface="Proxima Nova"/>
                <a:cs typeface="Proxima Nova"/>
                <a:sym typeface="Proxima Nova"/>
              </a:rPr>
            </a:br>
            <a:r>
              <a:rPr lang="en" sz="1333" kern="0">
                <a:solidFill>
                  <a:srgbClr val="000000"/>
                </a:solidFill>
                <a:latin typeface="Proxima Nova"/>
                <a:ea typeface="Proxima Nova"/>
                <a:cs typeface="Proxima Nova"/>
                <a:sym typeface="Proxima Nova"/>
              </a:rPr>
              <a:t>Coping strategy in response to the loss of assets &amp; income after droughts, floods etc</a:t>
            </a:r>
            <a:endParaRPr sz="400" kern="0">
              <a:solidFill>
                <a:srgbClr val="000000"/>
              </a:solidFill>
              <a:latin typeface="Proxima Nova"/>
              <a:ea typeface="Proxima Nova"/>
              <a:cs typeface="Proxima Nova"/>
              <a:sym typeface="Proxima Nova"/>
            </a:endParaRPr>
          </a:p>
        </p:txBody>
      </p:sp>
      <p:sp>
        <p:nvSpPr>
          <p:cNvPr id="803" name="Google Shape;803;g2c45c889dd1_0_545"/>
          <p:cNvSpPr txBox="1"/>
          <p:nvPr/>
        </p:nvSpPr>
        <p:spPr>
          <a:xfrm>
            <a:off x="775400" y="2478134"/>
            <a:ext cx="2928800" cy="2020943"/>
          </a:xfrm>
          <a:prstGeom prst="rect">
            <a:avLst/>
          </a:prstGeom>
          <a:noFill/>
          <a:ln>
            <a:noFill/>
          </a:ln>
        </p:spPr>
        <p:txBody>
          <a:bodyPr spcFirstLastPara="1" wrap="square" lIns="85733" tIns="42833" rIns="85733" bIns="42833" anchor="t" anchorCtr="0">
            <a:spAutoFit/>
          </a:bodyPr>
          <a:lstStyle/>
          <a:p>
            <a:pPr defTabSz="1219170">
              <a:lnSpc>
                <a:spcPct val="115000"/>
              </a:lnSpc>
              <a:buClr>
                <a:srgbClr val="000000"/>
              </a:buClr>
              <a:buSzPts val="1700"/>
            </a:pPr>
            <a:r>
              <a:rPr lang="en" sz="1600" kern="0">
                <a:solidFill>
                  <a:srgbClr val="000000"/>
                </a:solidFill>
                <a:latin typeface="Proxima Nova Extrabold"/>
                <a:ea typeface="Proxima Nova Extrabold"/>
                <a:cs typeface="Proxima Nova Extrabold"/>
                <a:sym typeface="Proxima Nova Extrabold"/>
              </a:rPr>
              <a:t>Sexual violence and FGM</a:t>
            </a:r>
            <a:br>
              <a:rPr lang="en" sz="1333" kern="0">
                <a:solidFill>
                  <a:srgbClr val="000000"/>
                </a:solidFill>
                <a:latin typeface="Proxima Nova"/>
                <a:ea typeface="Proxima Nova"/>
                <a:cs typeface="Proxima Nova"/>
                <a:sym typeface="Proxima Nova"/>
              </a:rPr>
            </a:br>
            <a:r>
              <a:rPr lang="en" sz="1333" kern="0">
                <a:solidFill>
                  <a:srgbClr val="000000"/>
                </a:solidFill>
                <a:latin typeface="Proxima Nova"/>
                <a:ea typeface="Proxima Nova"/>
                <a:cs typeface="Proxima Nova"/>
                <a:sym typeface="Proxima Nova"/>
              </a:rPr>
              <a:t>CC can lead to rise in sexual violence with CM perceived as a means to protect children and the family’s reputation from sexual violence. </a:t>
            </a:r>
            <a:endParaRPr sz="1333" kern="0">
              <a:solidFill>
                <a:srgbClr val="000000"/>
              </a:solidFill>
              <a:latin typeface="Proxima Nova"/>
              <a:ea typeface="Proxima Nova"/>
              <a:cs typeface="Proxima Nova"/>
              <a:sym typeface="Proxima Nova"/>
            </a:endParaRPr>
          </a:p>
          <a:p>
            <a:pPr defTabSz="1219170">
              <a:lnSpc>
                <a:spcPct val="115000"/>
              </a:lnSpc>
              <a:buClr>
                <a:srgbClr val="000000"/>
              </a:buClr>
              <a:buSzPts val="1700"/>
            </a:pPr>
            <a:r>
              <a:rPr lang="en" sz="1333" kern="0">
                <a:solidFill>
                  <a:srgbClr val="000000"/>
                </a:solidFill>
                <a:latin typeface="Proxima Nova"/>
                <a:ea typeface="Proxima Nova"/>
                <a:cs typeface="Proxima Nova"/>
                <a:sym typeface="Proxima Nova"/>
              </a:rPr>
              <a:t>Risk of more girls undergoing FGM to get married for better bride price. </a:t>
            </a:r>
            <a:endParaRPr sz="1333" kern="0">
              <a:solidFill>
                <a:srgbClr val="000000"/>
              </a:solidFill>
              <a:latin typeface="Proxima Nova"/>
              <a:ea typeface="Proxima Nova"/>
              <a:cs typeface="Proxima Nova"/>
              <a:sym typeface="Proxima Nova"/>
            </a:endParaRPr>
          </a:p>
        </p:txBody>
      </p:sp>
      <p:sp>
        <p:nvSpPr>
          <p:cNvPr id="804" name="Google Shape;804;g2c45c889dd1_0_545"/>
          <p:cNvSpPr txBox="1"/>
          <p:nvPr/>
        </p:nvSpPr>
        <p:spPr>
          <a:xfrm>
            <a:off x="284200" y="4324967"/>
            <a:ext cx="2928800" cy="605747"/>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endParaRPr sz="1467" kern="0">
              <a:solidFill>
                <a:srgbClr val="000000"/>
              </a:solidFill>
              <a:latin typeface="Proxima Nova"/>
              <a:ea typeface="Proxima Nova"/>
              <a:cs typeface="Proxima Nova"/>
              <a:sym typeface="Proxima Nova"/>
            </a:endParaRPr>
          </a:p>
          <a:p>
            <a:pPr marL="101597" algn="ctr" defTabSz="1219170">
              <a:lnSpc>
                <a:spcPct val="115000"/>
              </a:lnSpc>
              <a:buClr>
                <a:srgbClr val="000000"/>
              </a:buClr>
              <a:buSzPts val="1700"/>
            </a:pPr>
            <a:endParaRPr sz="1467" kern="0">
              <a:solidFill>
                <a:srgbClr val="000000"/>
              </a:solidFill>
              <a:latin typeface="Proxima Nova"/>
              <a:ea typeface="Proxima Nova"/>
              <a:cs typeface="Proxima Nova"/>
              <a:sym typeface="Proxima Nova"/>
            </a:endParaRPr>
          </a:p>
        </p:txBody>
      </p:sp>
      <p:sp>
        <p:nvSpPr>
          <p:cNvPr id="805" name="Google Shape;805;g2c45c889dd1_0_545"/>
          <p:cNvSpPr txBox="1"/>
          <p:nvPr/>
        </p:nvSpPr>
        <p:spPr>
          <a:xfrm>
            <a:off x="7836567" y="2844267"/>
            <a:ext cx="3300800" cy="1077351"/>
          </a:xfrm>
          <a:prstGeom prst="rect">
            <a:avLst/>
          </a:prstGeom>
          <a:noFill/>
          <a:ln>
            <a:noFill/>
          </a:ln>
        </p:spPr>
        <p:txBody>
          <a:bodyPr spcFirstLastPara="1" wrap="square" lIns="85733" tIns="42833" rIns="85733" bIns="42833" anchor="t" anchorCtr="0">
            <a:spAutoFit/>
          </a:bodyPr>
          <a:lstStyle/>
          <a:p>
            <a:pPr marL="101597" defTabSz="1219170">
              <a:lnSpc>
                <a:spcPct val="115000"/>
              </a:lnSpc>
              <a:buClr>
                <a:srgbClr val="000000"/>
              </a:buClr>
              <a:buSzPts val="1700"/>
            </a:pPr>
            <a:r>
              <a:rPr lang="en" sz="1600" kern="0">
                <a:solidFill>
                  <a:srgbClr val="000000"/>
                </a:solidFill>
                <a:latin typeface="Proxima Nova Extrabold"/>
                <a:ea typeface="Proxima Nova Extrabold"/>
                <a:cs typeface="Proxima Nova Extrabold"/>
                <a:sym typeface="Proxima Nova Extrabold"/>
              </a:rPr>
              <a:t>Education disruption</a:t>
            </a:r>
            <a:endParaRPr sz="1067" kern="0">
              <a:solidFill>
                <a:srgbClr val="000000"/>
              </a:solidFill>
              <a:latin typeface="Proxima Nova"/>
              <a:ea typeface="Proxima Nova"/>
              <a:cs typeface="Proxima Nova"/>
              <a:sym typeface="Proxima Nova"/>
            </a:endParaRPr>
          </a:p>
          <a:p>
            <a:pPr marL="101597" defTabSz="1219170">
              <a:lnSpc>
                <a:spcPct val="115000"/>
              </a:lnSpc>
              <a:buClr>
                <a:srgbClr val="000000"/>
              </a:buClr>
              <a:buSzPts val="1700"/>
            </a:pPr>
            <a:r>
              <a:rPr lang="en" sz="1333" kern="0">
                <a:solidFill>
                  <a:srgbClr val="000000"/>
                </a:solidFill>
                <a:latin typeface="Proxima Nova"/>
                <a:ea typeface="Proxima Nova"/>
                <a:cs typeface="Proxima Nova"/>
                <a:sym typeface="Proxima Nova"/>
              </a:rPr>
              <a:t>Disrupt education directly (e.g. destruction of school infrastructure) and indirectly (e.g. worsening poverty </a:t>
            </a:r>
            <a:endParaRPr sz="1067" kern="0">
              <a:solidFill>
                <a:srgbClr val="000000"/>
              </a:solidFill>
              <a:latin typeface="Proxima Nova"/>
              <a:ea typeface="Proxima Nova"/>
              <a:cs typeface="Proxima Nova"/>
              <a:sym typeface="Proxima Nova"/>
            </a:endParaRPr>
          </a:p>
        </p:txBody>
      </p:sp>
      <p:sp>
        <p:nvSpPr>
          <p:cNvPr id="806" name="Google Shape;806;g2c45c889dd1_0_545"/>
          <p:cNvSpPr txBox="1"/>
          <p:nvPr/>
        </p:nvSpPr>
        <p:spPr>
          <a:xfrm>
            <a:off x="8955200" y="4394567"/>
            <a:ext cx="3217200" cy="2021135"/>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endParaRPr sz="1600" kern="0">
              <a:solidFill>
                <a:srgbClr val="000000"/>
              </a:solidFill>
              <a:latin typeface="Proxima Nova Extrabold"/>
              <a:ea typeface="Proxima Nova Extrabold"/>
              <a:cs typeface="Proxima Nova Extrabold"/>
              <a:sym typeface="Proxima Nova Extrabold"/>
            </a:endParaRPr>
          </a:p>
          <a:p>
            <a:pPr marL="101597" defTabSz="1219170">
              <a:lnSpc>
                <a:spcPct val="115000"/>
              </a:lnSpc>
              <a:buClr>
                <a:srgbClr val="000000"/>
              </a:buClr>
              <a:buSzPts val="1700"/>
            </a:pPr>
            <a:r>
              <a:rPr lang="en" sz="1600" kern="0">
                <a:solidFill>
                  <a:srgbClr val="000000"/>
                </a:solidFill>
                <a:latin typeface="Proxima Nova Extrabold"/>
                <a:ea typeface="Proxima Nova Extrabold"/>
                <a:cs typeface="Proxima Nova Extrabold"/>
                <a:sym typeface="Proxima Nova Extrabold"/>
              </a:rPr>
              <a:t>Displacement </a:t>
            </a:r>
            <a:endParaRPr sz="1067" kern="0">
              <a:solidFill>
                <a:srgbClr val="000000"/>
              </a:solidFill>
              <a:latin typeface="Roboto"/>
              <a:ea typeface="Roboto"/>
              <a:cs typeface="Roboto"/>
              <a:sym typeface="Roboto"/>
            </a:endParaRPr>
          </a:p>
          <a:p>
            <a:pPr marL="101597" defTabSz="1219170">
              <a:lnSpc>
                <a:spcPct val="115000"/>
              </a:lnSpc>
              <a:buClr>
                <a:srgbClr val="000000"/>
              </a:buClr>
              <a:buSzPts val="1700"/>
            </a:pPr>
            <a:r>
              <a:rPr lang="en" sz="1333" kern="0">
                <a:solidFill>
                  <a:srgbClr val="000000"/>
                </a:solidFill>
                <a:latin typeface="Proxima Nova"/>
                <a:ea typeface="Proxima Nova"/>
                <a:cs typeface="Proxima Nova"/>
                <a:sym typeface="Proxima Nova"/>
              </a:rPr>
              <a:t>CM has been seen to increase among displaced populations and also in anticipation of environmental disaster to move daughters away from high risk. </a:t>
            </a:r>
            <a:endParaRPr sz="1333" kern="0">
              <a:solidFill>
                <a:srgbClr val="000000"/>
              </a:solidFill>
              <a:latin typeface="Proxima Nova"/>
              <a:ea typeface="Proxima Nova"/>
              <a:cs typeface="Proxima Nova"/>
              <a:sym typeface="Proxima Nova"/>
            </a:endParaRPr>
          </a:p>
          <a:p>
            <a:pPr marL="101597" algn="ctr" defTabSz="1219170">
              <a:lnSpc>
                <a:spcPct val="115000"/>
              </a:lnSpc>
              <a:buClr>
                <a:srgbClr val="000000"/>
              </a:buClr>
              <a:buSzPts val="1700"/>
            </a:pPr>
            <a:endParaRPr sz="1067" kern="0">
              <a:solidFill>
                <a:srgbClr val="000000"/>
              </a:solidFill>
              <a:latin typeface="Roboto"/>
              <a:ea typeface="Roboto"/>
              <a:cs typeface="Roboto"/>
              <a:sym typeface="Roboto"/>
            </a:endParaRPr>
          </a:p>
        </p:txBody>
      </p:sp>
      <p:sp>
        <p:nvSpPr>
          <p:cNvPr id="807" name="Google Shape;807;g2c45c889dd1_0_545"/>
          <p:cNvSpPr txBox="1"/>
          <p:nvPr/>
        </p:nvSpPr>
        <p:spPr>
          <a:xfrm>
            <a:off x="-6843" y="596586"/>
            <a:ext cx="10534611" cy="574476"/>
          </a:xfrm>
          <a:prstGeom prst="rect">
            <a:avLst/>
          </a:prstGeom>
          <a:noFill/>
          <a:ln>
            <a:noFill/>
          </a:ln>
        </p:spPr>
        <p:txBody>
          <a:bodyPr spcFirstLastPara="1" wrap="square" lIns="121900" tIns="121900" rIns="121900" bIns="121900" anchor="t" anchorCtr="0">
            <a:spAutoFit/>
          </a:bodyPr>
          <a:lstStyle/>
          <a:p>
            <a:pPr algn="ctr" defTabSz="1219170">
              <a:buClr>
                <a:srgbClr val="000000"/>
              </a:buClr>
              <a:buSzPts val="2400"/>
            </a:pPr>
            <a:r>
              <a:rPr lang="en-GB" sz="3200" b="1" baseline="30000">
                <a:solidFill>
                  <a:srgbClr val="DE6A10"/>
                </a:solidFill>
                <a:latin typeface="Proxima Nova"/>
                <a:cs typeface="Arial"/>
                <a:sym typeface="Proxima Nova"/>
              </a:rPr>
              <a:t>Key pathways through which environmental crisis drives child marriage</a:t>
            </a:r>
          </a:p>
        </p:txBody>
      </p:sp>
      <p:sp>
        <p:nvSpPr>
          <p:cNvPr id="808" name="Google Shape;808;g2c45c889dd1_0_545"/>
          <p:cNvSpPr txBox="1"/>
          <p:nvPr/>
        </p:nvSpPr>
        <p:spPr>
          <a:xfrm>
            <a:off x="-23600" y="4764767"/>
            <a:ext cx="3040800" cy="1708825"/>
          </a:xfrm>
          <a:prstGeom prst="rect">
            <a:avLst/>
          </a:prstGeom>
          <a:noFill/>
          <a:ln>
            <a:noFill/>
          </a:ln>
        </p:spPr>
        <p:txBody>
          <a:bodyPr spcFirstLastPara="1" wrap="square" lIns="121900" tIns="121900" rIns="121900" bIns="121900" anchor="t" anchorCtr="0">
            <a:spAutoFit/>
          </a:bodyPr>
          <a:lstStyle/>
          <a:p>
            <a:pPr marL="101597" defTabSz="1219170">
              <a:lnSpc>
                <a:spcPct val="115000"/>
              </a:lnSpc>
              <a:buClr>
                <a:srgbClr val="000000"/>
              </a:buClr>
              <a:buSzPts val="1200"/>
            </a:pPr>
            <a:r>
              <a:rPr lang="en" sz="1600" kern="0">
                <a:solidFill>
                  <a:srgbClr val="000000"/>
                </a:solidFill>
                <a:latin typeface="Proxima Nova Extrabold"/>
                <a:ea typeface="Proxima Nova Extrabold"/>
                <a:cs typeface="Proxima Nova Extrabold"/>
                <a:sym typeface="Proxima Nova Extrabold"/>
              </a:rPr>
              <a:t>Dowry and bride price</a:t>
            </a:r>
            <a:endParaRPr sz="1600" kern="0">
              <a:solidFill>
                <a:srgbClr val="000000"/>
              </a:solidFill>
              <a:latin typeface="Proxima Nova Extrabold"/>
              <a:ea typeface="Proxima Nova Extrabold"/>
              <a:cs typeface="Proxima Nova Extrabold"/>
              <a:sym typeface="Proxima Nova Extrabold"/>
            </a:endParaRPr>
          </a:p>
          <a:p>
            <a:pPr marL="101597" defTabSz="1219170">
              <a:lnSpc>
                <a:spcPct val="115000"/>
              </a:lnSpc>
              <a:buClr>
                <a:srgbClr val="000000"/>
              </a:buClr>
              <a:buSzPts val="1000"/>
            </a:pPr>
            <a:r>
              <a:rPr lang="en" sz="1333" kern="0">
                <a:solidFill>
                  <a:srgbClr val="000000"/>
                </a:solidFill>
                <a:latin typeface="Proxima Nova"/>
                <a:ea typeface="Proxima Nova"/>
                <a:cs typeface="Proxima Nova"/>
                <a:sym typeface="Proxima Nova"/>
              </a:rPr>
              <a:t>Prevalence of dowry or bride price practices appears to contribute to how economic shocks from environmental crises can affect decisions around child marriage</a:t>
            </a:r>
            <a:endParaRPr sz="1333" kern="0">
              <a:solidFill>
                <a:srgbClr val="000000"/>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g2e63b0acb22_0_983" descr="Feder_-1 (1).jpg"/>
          <p:cNvPicPr preferRelativeResize="0"/>
          <p:nvPr/>
        </p:nvPicPr>
        <p:blipFill rotWithShape="1">
          <a:blip r:embed="rId3">
            <a:alphaModFix/>
          </a:blip>
          <a:srcRect/>
          <a:stretch/>
        </p:blipFill>
        <p:spPr>
          <a:xfrm>
            <a:off x="-42136" y="-478016"/>
            <a:ext cx="12276272" cy="8184183"/>
          </a:xfrm>
          <a:prstGeom prst="rect">
            <a:avLst/>
          </a:prstGeom>
          <a:noFill/>
          <a:ln>
            <a:noFill/>
          </a:ln>
        </p:spPr>
      </p:pic>
      <p:sp>
        <p:nvSpPr>
          <p:cNvPr id="814" name="Google Shape;814;g2e63b0acb22_0_983"/>
          <p:cNvSpPr txBox="1">
            <a:spLocks noGrp="1"/>
          </p:cNvSpPr>
          <p:nvPr>
            <p:ph type="sldNum" idx="12"/>
          </p:nvPr>
        </p:nvSpPr>
        <p:spPr>
          <a:xfrm>
            <a:off x="11730937" y="6394575"/>
            <a:ext cx="204800" cy="266555"/>
          </a:xfrm>
          <a:prstGeom prst="rect">
            <a:avLst/>
          </a:prstGeom>
          <a:noFill/>
          <a:ln>
            <a:noFill/>
          </a:ln>
        </p:spPr>
        <p:txBody>
          <a:bodyPr spcFirstLastPara="1" wrap="square" lIns="60900" tIns="60900" rIns="60900" bIns="60900" anchor="ctr" anchorCtr="0">
            <a:spAutoFit/>
          </a:bodyPr>
          <a:lstStyle/>
          <a:p>
            <a:pPr defTabSz="1219170"/>
            <a:fld id="{00000000-1234-1234-1234-123412341234}" type="slidenum">
              <a:rPr lang="en" kern="0"/>
              <a:pPr defTabSz="1219170"/>
              <a:t>18</a:t>
            </a:fld>
            <a:endParaRPr kern="0"/>
          </a:p>
        </p:txBody>
      </p:sp>
      <p:sp>
        <p:nvSpPr>
          <p:cNvPr id="815" name="Google Shape;815;g2e63b0acb22_0_983"/>
          <p:cNvSpPr txBox="1"/>
          <p:nvPr/>
        </p:nvSpPr>
        <p:spPr>
          <a:xfrm>
            <a:off x="5870144" y="3297412"/>
            <a:ext cx="451600" cy="287323"/>
          </a:xfrm>
          <a:prstGeom prst="rect">
            <a:avLst/>
          </a:prstGeom>
          <a:noFill/>
          <a:ln>
            <a:noFill/>
          </a:ln>
        </p:spPr>
        <p:txBody>
          <a:bodyPr spcFirstLastPara="1" wrap="square" lIns="0" tIns="0" rIns="0" bIns="0" anchor="t" anchorCtr="0">
            <a:sp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16" name="Google Shape;816;g2e63b0acb22_0_983"/>
          <p:cNvSpPr/>
          <p:nvPr/>
        </p:nvSpPr>
        <p:spPr>
          <a:xfrm>
            <a:off x="0" y="-157667"/>
            <a:ext cx="12192000" cy="7153600"/>
          </a:xfrm>
          <a:prstGeom prst="rect">
            <a:avLst/>
          </a:prstGeom>
          <a:solidFill>
            <a:srgbClr val="D99F94">
              <a:alpha val="11764"/>
            </a:srgbClr>
          </a:solidFill>
          <a:ln>
            <a:noFill/>
          </a:ln>
        </p:spPr>
        <p:txBody>
          <a:bodyPr spcFirstLastPara="1" wrap="square" lIns="0" tIns="0" rIns="0" bIns="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17" name="Google Shape;817;g2e63b0acb22_0_983"/>
          <p:cNvSpPr txBox="1"/>
          <p:nvPr/>
        </p:nvSpPr>
        <p:spPr>
          <a:xfrm>
            <a:off x="472967" y="1202133"/>
            <a:ext cx="4345200" cy="4739759"/>
          </a:xfrm>
          <a:prstGeom prst="rect">
            <a:avLst/>
          </a:prstGeom>
          <a:noFill/>
          <a:ln>
            <a:noFill/>
          </a:ln>
        </p:spPr>
        <p:txBody>
          <a:bodyPr spcFirstLastPara="1" wrap="square" lIns="0" tIns="0" rIns="0" bIns="0" anchor="t" anchorCtr="0">
            <a:spAutoFit/>
          </a:bodyPr>
          <a:lstStyle/>
          <a:p>
            <a:pPr defTabSz="1219170">
              <a:buClr>
                <a:srgbClr val="535353"/>
              </a:buClr>
              <a:buSzPts val="2200"/>
            </a:pPr>
            <a:r>
              <a:rPr lang="en" sz="2800" b="1" i="1" kern="0">
                <a:solidFill>
                  <a:srgbClr val="535353"/>
                </a:solidFill>
                <a:latin typeface="Proxima Nova"/>
                <a:ea typeface="Proxima Nova"/>
                <a:cs typeface="Proxima Nova"/>
                <a:sym typeface="Proxima Nova"/>
              </a:rPr>
              <a:t>By 2025, </a:t>
            </a:r>
            <a:r>
              <a:rPr lang="en" sz="2800" b="1" i="1" kern="0">
                <a:solidFill>
                  <a:srgbClr val="FF0000"/>
                </a:solidFill>
                <a:latin typeface="Proxima Nova"/>
                <a:ea typeface="Proxima Nova"/>
                <a:cs typeface="Proxima Nova"/>
                <a:sym typeface="Proxima Nova"/>
              </a:rPr>
              <a:t>climate change will cause at least 12.5 million girls in 30 low and lower-middle income countries to abruptly stop attending school</a:t>
            </a:r>
            <a:r>
              <a:rPr lang="en" sz="2800" b="1" i="1" kern="0">
                <a:solidFill>
                  <a:srgbClr val="535353"/>
                </a:solidFill>
                <a:latin typeface="Proxima Nova"/>
                <a:ea typeface="Proxima Nova"/>
                <a:cs typeface="Proxima Nova"/>
                <a:sym typeface="Proxima Nova"/>
              </a:rPr>
              <a:t> annually (Malala Fund, 2021).  </a:t>
            </a:r>
            <a:endParaRPr sz="2800" b="1" i="1" kern="0">
              <a:solidFill>
                <a:srgbClr val="535353"/>
              </a:solidFill>
              <a:latin typeface="Proxima Nova"/>
              <a:ea typeface="Proxima Nova"/>
              <a:cs typeface="Proxima Nova"/>
              <a:sym typeface="Proxima Nova"/>
            </a:endParaRPr>
          </a:p>
          <a:p>
            <a:pPr defTabSz="1219170">
              <a:buClr>
                <a:srgbClr val="535353"/>
              </a:buClr>
              <a:buSzPts val="2200"/>
            </a:pPr>
            <a:endParaRPr sz="2800" b="1" i="1" kern="0">
              <a:solidFill>
                <a:srgbClr val="535353"/>
              </a:solidFill>
              <a:latin typeface="Proxima Nova"/>
              <a:ea typeface="Proxima Nova"/>
              <a:cs typeface="Proxima Nova"/>
              <a:sym typeface="Proxima Nova"/>
            </a:endParaRPr>
          </a:p>
          <a:p>
            <a:pPr defTabSz="1219170">
              <a:buClr>
                <a:srgbClr val="535353"/>
              </a:buClr>
              <a:buSzPts val="2200"/>
            </a:pPr>
            <a:r>
              <a:rPr lang="en" sz="2800" b="1" i="1" kern="0">
                <a:solidFill>
                  <a:srgbClr val="535353"/>
                </a:solidFill>
                <a:latin typeface="Proxima Nova"/>
                <a:ea typeface="Proxima Nova"/>
                <a:cs typeface="Proxima Nova"/>
                <a:sym typeface="Proxima Nova"/>
              </a:rPr>
              <a:t>22 of those countries are in Africa. </a:t>
            </a:r>
            <a:endParaRPr sz="2800" b="1" i="1" kern="0">
              <a:solidFill>
                <a:srgbClr val="535353"/>
              </a:solidFill>
              <a:latin typeface="Proxima Nova"/>
              <a:ea typeface="Proxima Nova"/>
              <a:cs typeface="Proxima Nova"/>
              <a:sym typeface="Proxima Nova"/>
            </a:endParaRPr>
          </a:p>
        </p:txBody>
      </p:sp>
      <p:pic>
        <p:nvPicPr>
          <p:cNvPr id="818" name="Google Shape;818;g2e63b0acb22_0_983"/>
          <p:cNvPicPr preferRelativeResize="0"/>
          <p:nvPr/>
        </p:nvPicPr>
        <p:blipFill rotWithShape="1">
          <a:blip r:embed="rId4">
            <a:alphaModFix/>
          </a:blip>
          <a:srcRect/>
          <a:stretch/>
        </p:blipFill>
        <p:spPr>
          <a:xfrm>
            <a:off x="10624134" y="80801"/>
            <a:ext cx="1267533" cy="10898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e65e068aea_0_3496"/>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19</a:t>
            </a:fld>
            <a:endParaRPr kern="0">
              <a:solidFill>
                <a:srgbClr val="FFFFFF"/>
              </a:solidFill>
            </a:endParaRPr>
          </a:p>
        </p:txBody>
      </p:sp>
      <p:pic>
        <p:nvPicPr>
          <p:cNvPr id="824" name="Google Shape;824;g2e65e068aea_0_3496"/>
          <p:cNvPicPr preferRelativeResize="0"/>
          <p:nvPr/>
        </p:nvPicPr>
        <p:blipFill rotWithShape="1">
          <a:blip r:embed="rId3">
            <a:alphaModFix/>
          </a:blip>
          <a:srcRect/>
          <a:stretch/>
        </p:blipFill>
        <p:spPr>
          <a:xfrm>
            <a:off x="10624134" y="80801"/>
            <a:ext cx="1267533" cy="1089833"/>
          </a:xfrm>
          <a:prstGeom prst="rect">
            <a:avLst/>
          </a:prstGeom>
          <a:noFill/>
          <a:ln>
            <a:noFill/>
          </a:ln>
        </p:spPr>
      </p:pic>
      <p:pic>
        <p:nvPicPr>
          <p:cNvPr id="825" name="Google Shape;825;g2e65e068aea_0_3496"/>
          <p:cNvPicPr preferRelativeResize="0"/>
          <p:nvPr/>
        </p:nvPicPr>
        <p:blipFill rotWithShape="1">
          <a:blip r:embed="rId4">
            <a:alphaModFix/>
          </a:blip>
          <a:srcRect b="23376"/>
          <a:stretch/>
        </p:blipFill>
        <p:spPr>
          <a:xfrm>
            <a:off x="-5835" y="1"/>
            <a:ext cx="6449369" cy="6857999"/>
          </a:xfrm>
          <a:prstGeom prst="rect">
            <a:avLst/>
          </a:prstGeom>
          <a:noFill/>
          <a:ln>
            <a:noFill/>
          </a:ln>
        </p:spPr>
      </p:pic>
      <p:sp>
        <p:nvSpPr>
          <p:cNvPr id="826" name="Google Shape;826;g2e65e068aea_0_3496"/>
          <p:cNvSpPr txBox="1"/>
          <p:nvPr/>
        </p:nvSpPr>
        <p:spPr>
          <a:xfrm>
            <a:off x="6631259" y="474343"/>
            <a:ext cx="5260400" cy="4431983"/>
          </a:xfrm>
          <a:prstGeom prst="rect">
            <a:avLst/>
          </a:prstGeom>
          <a:solidFill>
            <a:srgbClr val="150D02">
              <a:alpha val="29803"/>
            </a:srgbClr>
          </a:solidFill>
          <a:ln>
            <a:noFill/>
          </a:ln>
        </p:spPr>
        <p:txBody>
          <a:bodyPr spcFirstLastPara="1" wrap="square" lIns="0" tIns="0" rIns="0" bIns="0" anchor="t" anchorCtr="0">
            <a:spAutoFit/>
          </a:bodyPr>
          <a:lstStyle/>
          <a:p>
            <a:pPr defTabSz="1219170">
              <a:buClr>
                <a:srgbClr val="000000"/>
              </a:buClr>
              <a:buSzPts val="1900"/>
            </a:pPr>
            <a:r>
              <a:rPr lang="en" sz="4800" kern="0">
                <a:solidFill>
                  <a:srgbClr val="FFFFFF"/>
                </a:solidFill>
                <a:latin typeface="Proxima Nova Semibold"/>
                <a:ea typeface="Proxima Nova Semibold"/>
                <a:cs typeface="Proxima Nova Semibold"/>
                <a:sym typeface="Proxima Nova Semibold"/>
              </a:rPr>
              <a:t>Environmental crises worsen some drivers of child marriage: Examples from around the world</a:t>
            </a:r>
            <a:endParaRPr sz="4800" kern="0">
              <a:solidFill>
                <a:srgbClr val="FFFFFF"/>
              </a:solidFill>
              <a:latin typeface="Raleway"/>
              <a:ea typeface="Raleway"/>
              <a:cs typeface="Raleway"/>
              <a:sym typeface="Raleway"/>
            </a:endParaRPr>
          </a:p>
        </p:txBody>
      </p:sp>
      <p:sp>
        <p:nvSpPr>
          <p:cNvPr id="827" name="Google Shape;827;g2e65e068aea_0_3496"/>
          <p:cNvSpPr/>
          <p:nvPr/>
        </p:nvSpPr>
        <p:spPr>
          <a:xfrm>
            <a:off x="-13585" y="80800"/>
            <a:ext cx="6443533" cy="6777200"/>
          </a:xfrm>
          <a:prstGeom prst="rect">
            <a:avLst/>
          </a:prstGeom>
          <a:solidFill>
            <a:srgbClr val="F1F5D8"/>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pic>
        <p:nvPicPr>
          <p:cNvPr id="828" name="Google Shape;828;g2e65e068aea_0_3496"/>
          <p:cNvPicPr preferRelativeResize="0"/>
          <p:nvPr/>
        </p:nvPicPr>
        <p:blipFill rotWithShape="1">
          <a:blip r:embed="rId5">
            <a:alphaModFix/>
          </a:blip>
          <a:srcRect/>
          <a:stretch/>
        </p:blipFill>
        <p:spPr>
          <a:xfrm>
            <a:off x="-50014" y="158475"/>
            <a:ext cx="2712955" cy="3099068"/>
          </a:xfrm>
          <a:prstGeom prst="rect">
            <a:avLst/>
          </a:prstGeom>
          <a:noFill/>
          <a:ln>
            <a:noFill/>
          </a:ln>
        </p:spPr>
      </p:pic>
      <p:pic>
        <p:nvPicPr>
          <p:cNvPr id="829" name="Google Shape;829;g2e65e068aea_0_3496"/>
          <p:cNvPicPr preferRelativeResize="0"/>
          <p:nvPr/>
        </p:nvPicPr>
        <p:blipFill rotWithShape="1">
          <a:blip r:embed="rId6">
            <a:alphaModFix/>
          </a:blip>
          <a:srcRect/>
          <a:stretch/>
        </p:blipFill>
        <p:spPr>
          <a:xfrm>
            <a:off x="2873927" y="358556"/>
            <a:ext cx="1433375" cy="2370581"/>
          </a:xfrm>
          <a:prstGeom prst="rect">
            <a:avLst/>
          </a:prstGeom>
          <a:noFill/>
          <a:ln>
            <a:noFill/>
          </a:ln>
        </p:spPr>
      </p:pic>
      <p:pic>
        <p:nvPicPr>
          <p:cNvPr id="830" name="Google Shape;830;g2e65e068aea_0_3496"/>
          <p:cNvPicPr preferRelativeResize="0"/>
          <p:nvPr/>
        </p:nvPicPr>
        <p:blipFill rotWithShape="1">
          <a:blip r:embed="rId7">
            <a:alphaModFix/>
          </a:blip>
          <a:srcRect/>
          <a:stretch/>
        </p:blipFill>
        <p:spPr>
          <a:xfrm>
            <a:off x="788632" y="3257543"/>
            <a:ext cx="2509737" cy="3017781"/>
          </a:xfrm>
          <a:prstGeom prst="rect">
            <a:avLst/>
          </a:prstGeom>
          <a:noFill/>
          <a:ln>
            <a:noFill/>
          </a:ln>
        </p:spPr>
      </p:pic>
      <p:pic>
        <p:nvPicPr>
          <p:cNvPr id="831" name="Google Shape;831;g2e65e068aea_0_3496"/>
          <p:cNvPicPr preferRelativeResize="0"/>
          <p:nvPr/>
        </p:nvPicPr>
        <p:blipFill rotWithShape="1">
          <a:blip r:embed="rId8">
            <a:alphaModFix/>
          </a:blip>
          <a:srcRect/>
          <a:stretch/>
        </p:blipFill>
        <p:spPr>
          <a:xfrm>
            <a:off x="3753421" y="2809937"/>
            <a:ext cx="2342580" cy="2290983"/>
          </a:xfrm>
          <a:prstGeom prst="rect">
            <a:avLst/>
          </a:prstGeom>
          <a:noFill/>
          <a:ln>
            <a:noFill/>
          </a:ln>
        </p:spPr>
      </p:pic>
      <p:pic>
        <p:nvPicPr>
          <p:cNvPr id="832" name="Google Shape;832;g2e65e068aea_0_3496"/>
          <p:cNvPicPr preferRelativeResize="0"/>
          <p:nvPr/>
        </p:nvPicPr>
        <p:blipFill rotWithShape="1">
          <a:blip r:embed="rId9">
            <a:alphaModFix/>
          </a:blip>
          <a:srcRect/>
          <a:stretch/>
        </p:blipFill>
        <p:spPr>
          <a:xfrm>
            <a:off x="3753421" y="5181718"/>
            <a:ext cx="2200097" cy="1239628"/>
          </a:xfrm>
          <a:prstGeom prst="rect">
            <a:avLst/>
          </a:prstGeom>
          <a:noFill/>
          <a:ln>
            <a:noFill/>
          </a:ln>
        </p:spPr>
      </p:pic>
      <p:pic>
        <p:nvPicPr>
          <p:cNvPr id="833" name="Google Shape;833;g2e65e068aea_0_3496"/>
          <p:cNvPicPr preferRelativeResize="0"/>
          <p:nvPr/>
        </p:nvPicPr>
        <p:blipFill rotWithShape="1">
          <a:blip r:embed="rId10">
            <a:alphaModFix/>
          </a:blip>
          <a:srcRect/>
          <a:stretch/>
        </p:blipFill>
        <p:spPr>
          <a:xfrm>
            <a:off x="4910933" y="167432"/>
            <a:ext cx="1280271" cy="731584"/>
          </a:xfrm>
          <a:prstGeom prst="rect">
            <a:avLst/>
          </a:prstGeom>
          <a:noFill/>
          <a:ln>
            <a:noFill/>
          </a:ln>
        </p:spPr>
      </p:pic>
      <p:cxnSp>
        <p:nvCxnSpPr>
          <p:cNvPr id="834" name="Google Shape;834;g2e65e068aea_0_3496"/>
          <p:cNvCxnSpPr/>
          <p:nvPr/>
        </p:nvCxnSpPr>
        <p:spPr>
          <a:xfrm>
            <a:off x="4614203" y="4876801"/>
            <a:ext cx="0" cy="440788"/>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341805"/>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3599" y="1699589"/>
            <a:ext cx="5962439" cy="3931920"/>
          </a:xfrm>
        </p:spPr>
        <p:txBody>
          <a:bodyPr>
            <a:noAutofit/>
          </a:bodyPr>
          <a:lstStyle/>
          <a:p>
            <a:pPr algn="ctr"/>
            <a:r>
              <a:rPr lang="en-GB" sz="5000" b="1">
                <a:solidFill>
                  <a:srgbClr val="304048"/>
                </a:solidFill>
                <a:latin typeface="+mn-lt"/>
              </a:rPr>
              <a:t>The interlinkages between climate change and child marriage – Learning from emerging evidence and practice</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1209532" y="5664777"/>
            <a:ext cx="2670260"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a:solidFill>
                  <a:srgbClr val="304048"/>
                </a:solidFill>
                <a:latin typeface="+mn-lt"/>
              </a:rPr>
              <a:t>10 April 2025</a:t>
            </a:r>
            <a:endParaRPr lang="en-GB" sz="25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925" y="6162313"/>
            <a:ext cx="3359220" cy="505921"/>
          </a:xfrm>
          <a:prstGeom prst="rect">
            <a:avLst/>
          </a:prstGeom>
        </p:spPr>
      </p:pic>
      <p:sp>
        <p:nvSpPr>
          <p:cNvPr id="5" name="TextBox 4">
            <a:extLst>
              <a:ext uri="{FF2B5EF4-FFF2-40B4-BE49-F238E27FC236}">
                <a16:creationId xmlns:a16="http://schemas.microsoft.com/office/drawing/2014/main" id="{7414FE8E-6221-59B1-4E82-23B92F81937E}"/>
              </a:ext>
            </a:extLst>
          </p:cNvPr>
          <p:cNvSpPr txBox="1"/>
          <p:nvPr/>
        </p:nvSpPr>
        <p:spPr>
          <a:xfrm>
            <a:off x="10328517" y="5372552"/>
            <a:ext cx="1559052" cy="246221"/>
          </a:xfrm>
          <a:prstGeom prst="rect">
            <a:avLst/>
          </a:prstGeom>
          <a:noFill/>
        </p:spPr>
        <p:txBody>
          <a:bodyPr wrap="square" rtlCol="0">
            <a:spAutoFit/>
          </a:bodyPr>
          <a:lstStyle/>
          <a:p>
            <a:r>
              <a:rPr lang="en-GB" sz="1000" i="1">
                <a:solidFill>
                  <a:schemeClr val="bg1"/>
                </a:solidFill>
              </a:rPr>
              <a:t>© UNICEFUNI565846Das</a:t>
            </a:r>
          </a:p>
        </p:txBody>
      </p:sp>
      <p:pic>
        <p:nvPicPr>
          <p:cNvPr id="6" name="Picture 5" descr="A child writing on a book on a boat&#10;&#10;AI-generated content may be incorrect.">
            <a:extLst>
              <a:ext uri="{FF2B5EF4-FFF2-40B4-BE49-F238E27FC236}">
                <a16:creationId xmlns:a16="http://schemas.microsoft.com/office/drawing/2014/main" id="{431EB4E1-2150-1D91-284B-531F479C9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840" y="1617943"/>
            <a:ext cx="6070250" cy="4046834"/>
          </a:xfrm>
          <a:prstGeom prst="rect">
            <a:avLst/>
          </a:prstGeom>
        </p:spPr>
      </p:pic>
      <p:sp>
        <p:nvSpPr>
          <p:cNvPr id="7" name="TextBox 6">
            <a:extLst>
              <a:ext uri="{FF2B5EF4-FFF2-40B4-BE49-F238E27FC236}">
                <a16:creationId xmlns:a16="http://schemas.microsoft.com/office/drawing/2014/main" id="{481C4BFD-910A-4C0B-2DC2-89AF2577D35B}"/>
              </a:ext>
            </a:extLst>
          </p:cNvPr>
          <p:cNvSpPr txBox="1"/>
          <p:nvPr/>
        </p:nvSpPr>
        <p:spPr>
          <a:xfrm>
            <a:off x="10209040" y="5433945"/>
            <a:ext cx="1820050" cy="230832"/>
          </a:xfrm>
          <a:prstGeom prst="rect">
            <a:avLst/>
          </a:prstGeom>
          <a:noFill/>
        </p:spPr>
        <p:txBody>
          <a:bodyPr wrap="square" rtlCol="0">
            <a:spAutoFit/>
          </a:bodyPr>
          <a:lstStyle/>
          <a:p>
            <a:r>
              <a:rPr lang="en-GB" sz="900" b="0" i="1">
                <a:solidFill>
                  <a:srgbClr val="FFFFFF"/>
                </a:solidFill>
                <a:effectLst/>
                <a:latin typeface="+mj-lt"/>
              </a:rPr>
              <a:t>Photo: © UNICEF/UNI636920/</a:t>
            </a:r>
            <a:r>
              <a:rPr lang="en-GB" sz="900" b="0" i="1" err="1">
                <a:solidFill>
                  <a:srgbClr val="FFFFFF"/>
                </a:solidFill>
                <a:effectLst/>
                <a:latin typeface="+mj-lt"/>
              </a:rPr>
              <a:t>Himu</a:t>
            </a:r>
            <a:endParaRPr lang="en-GB" sz="900" i="1">
              <a:latin typeface="+mj-lt"/>
            </a:endParaRPr>
          </a:p>
        </p:txBody>
      </p:sp>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2"/>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20</a:t>
            </a:fld>
            <a:endParaRPr kern="0">
              <a:solidFill>
                <a:srgbClr val="FFFFFF"/>
              </a:solidFill>
            </a:endParaRPr>
          </a:p>
        </p:txBody>
      </p:sp>
      <p:pic>
        <p:nvPicPr>
          <p:cNvPr id="840" name="Google Shape;840;p2"/>
          <p:cNvPicPr preferRelativeResize="0"/>
          <p:nvPr/>
        </p:nvPicPr>
        <p:blipFill rotWithShape="1">
          <a:blip r:embed="rId3">
            <a:alphaModFix/>
          </a:blip>
          <a:srcRect/>
          <a:stretch/>
        </p:blipFill>
        <p:spPr>
          <a:xfrm>
            <a:off x="10624134" y="80801"/>
            <a:ext cx="1267533" cy="1089833"/>
          </a:xfrm>
          <a:prstGeom prst="rect">
            <a:avLst/>
          </a:prstGeom>
          <a:noFill/>
          <a:ln>
            <a:noFill/>
          </a:ln>
        </p:spPr>
      </p:pic>
      <p:sp>
        <p:nvSpPr>
          <p:cNvPr id="841" name="Google Shape;841;p2"/>
          <p:cNvSpPr txBox="1"/>
          <p:nvPr/>
        </p:nvSpPr>
        <p:spPr>
          <a:xfrm>
            <a:off x="137629" y="80800"/>
            <a:ext cx="11366615" cy="2339047"/>
          </a:xfrm>
          <a:prstGeom prst="rect">
            <a:avLst/>
          </a:prstGeom>
          <a:solidFill>
            <a:srgbClr val="150D02">
              <a:alpha val="29803"/>
            </a:srgbClr>
          </a:solidFill>
          <a:ln>
            <a:noFill/>
          </a:ln>
        </p:spPr>
        <p:txBody>
          <a:bodyPr spcFirstLastPara="1" wrap="square" lIns="121900" tIns="60933" rIns="121900" bIns="60933" anchor="t" anchorCtr="0">
            <a:spAutoFit/>
          </a:bodyPr>
          <a:lstStyle/>
          <a:p>
            <a:pPr defTabSz="1219170">
              <a:buClr>
                <a:srgbClr val="000000"/>
              </a:buClr>
            </a:pPr>
            <a:r>
              <a:rPr lang="en" sz="4800" kern="0">
                <a:solidFill>
                  <a:srgbClr val="FFFFFF"/>
                </a:solidFill>
                <a:latin typeface="Proxima Nova Semibold"/>
                <a:ea typeface="Proxima Nova Semibold"/>
                <a:cs typeface="Proxima Nova Semibold"/>
                <a:sym typeface="Proxima Nova Semibold"/>
              </a:rPr>
              <a:t>2. Local socio-cultural contexts like bride price/dowry shape how these factors affect child marriage</a:t>
            </a:r>
            <a:endParaRPr sz="4800" kern="0">
              <a:solidFill>
                <a:srgbClr val="FFFFFF"/>
              </a:solidFill>
              <a:latin typeface="Arial"/>
              <a:ea typeface="Arial"/>
              <a:cs typeface="Arial"/>
              <a:sym typeface="Arial"/>
            </a:endParaRPr>
          </a:p>
        </p:txBody>
      </p:sp>
      <p:sp>
        <p:nvSpPr>
          <p:cNvPr id="842" name="Google Shape;842;p2"/>
          <p:cNvSpPr/>
          <p:nvPr/>
        </p:nvSpPr>
        <p:spPr>
          <a:xfrm>
            <a:off x="1" y="2884449"/>
            <a:ext cx="12192000" cy="4226307"/>
          </a:xfrm>
          <a:prstGeom prst="rect">
            <a:avLst/>
          </a:prstGeom>
          <a:solidFill>
            <a:schemeClr val="lt1"/>
          </a:solidFill>
          <a:ln w="25400" cap="flat" cmpd="sng">
            <a:solidFill>
              <a:srgbClr val="6B481B"/>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843" name="Google Shape;843;p2"/>
          <p:cNvSpPr txBox="1"/>
          <p:nvPr/>
        </p:nvSpPr>
        <p:spPr>
          <a:xfrm>
            <a:off x="3992604" y="4491915"/>
            <a:ext cx="3890800" cy="1854000"/>
          </a:xfrm>
          <a:prstGeom prst="rect">
            <a:avLst/>
          </a:prstGeom>
          <a:noFill/>
          <a:ln>
            <a:noFill/>
          </a:ln>
        </p:spPr>
        <p:txBody>
          <a:bodyPr spcFirstLastPara="1" wrap="square" lIns="121900" tIns="121900" rIns="121900" bIns="121900" anchor="t" anchorCtr="0">
            <a:noAutofit/>
          </a:bodyPr>
          <a:lstStyle/>
          <a:p>
            <a:pPr marL="609585" indent="-397923" defTabSz="1219170">
              <a:buClr>
                <a:srgbClr val="000000"/>
              </a:buClr>
              <a:buSzPts val="1100"/>
              <a:buFont typeface="Proxima Nova"/>
              <a:buChar char="●"/>
            </a:pPr>
            <a:r>
              <a:rPr lang="en" sz="1467" b="1" kern="0">
                <a:solidFill>
                  <a:srgbClr val="FF0000"/>
                </a:solidFill>
                <a:latin typeface="Proxima Nova"/>
                <a:ea typeface="Proxima Nova"/>
                <a:cs typeface="Proxima Nova"/>
                <a:sym typeface="Proxima Nova"/>
              </a:rPr>
              <a:t>Bride price </a:t>
            </a:r>
            <a:r>
              <a:rPr lang="en" sz="1467" kern="0">
                <a:solidFill>
                  <a:srgbClr val="000000"/>
                </a:solidFill>
                <a:latin typeface="Proxima Nova"/>
                <a:ea typeface="Proxima Nova"/>
                <a:cs typeface="Proxima Nova"/>
                <a:sym typeface="Proxima Nova"/>
              </a:rPr>
              <a:t>predominant</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Increase in CM and FGM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Eritrea an exception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Smaller dowries or command higher bride prices for younger girls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Drought is associated with a </a:t>
            </a:r>
            <a:r>
              <a:rPr lang="en" sz="1467" b="1" kern="0">
                <a:solidFill>
                  <a:srgbClr val="FF0000"/>
                </a:solidFill>
                <a:latin typeface="Proxima Nova"/>
                <a:ea typeface="Proxima Nova"/>
                <a:cs typeface="Proxima Nova"/>
                <a:sym typeface="Proxima Nova"/>
              </a:rPr>
              <a:t>3% increase </a:t>
            </a:r>
            <a:r>
              <a:rPr lang="en" sz="1467" kern="0">
                <a:solidFill>
                  <a:srgbClr val="000000"/>
                </a:solidFill>
                <a:latin typeface="Proxima Nova"/>
                <a:ea typeface="Proxima Nova"/>
                <a:cs typeface="Proxima Nova"/>
                <a:sym typeface="Proxima Nova"/>
              </a:rPr>
              <a:t>in CM</a:t>
            </a:r>
            <a:endParaRPr sz="1867" kern="0">
              <a:solidFill>
                <a:srgbClr val="000000"/>
              </a:solidFill>
              <a:latin typeface="Arial"/>
              <a:cs typeface="Arial"/>
              <a:sym typeface="Arial"/>
            </a:endParaRPr>
          </a:p>
        </p:txBody>
      </p:sp>
      <p:sp>
        <p:nvSpPr>
          <p:cNvPr id="844" name="Google Shape;844;p2"/>
          <p:cNvSpPr txBox="1"/>
          <p:nvPr/>
        </p:nvSpPr>
        <p:spPr>
          <a:xfrm>
            <a:off x="-31463" y="4526360"/>
            <a:ext cx="3890800" cy="1643981"/>
          </a:xfrm>
          <a:prstGeom prst="rect">
            <a:avLst/>
          </a:prstGeom>
          <a:noFill/>
          <a:ln>
            <a:noFill/>
          </a:ln>
        </p:spPr>
        <p:txBody>
          <a:bodyPr spcFirstLastPara="1" wrap="square" lIns="121900" tIns="121900" rIns="121900" bIns="121900" anchor="t" anchorCtr="0">
            <a:noAutofit/>
          </a:bodyPr>
          <a:lstStyle/>
          <a:p>
            <a:pPr marL="609585" indent="-397923" defTabSz="1219170">
              <a:buClr>
                <a:srgbClr val="000000"/>
              </a:buClr>
              <a:buSzPts val="1100"/>
              <a:buFont typeface="Proxima Nova"/>
              <a:buChar char="●"/>
            </a:pPr>
            <a:r>
              <a:rPr lang="en" sz="1467" b="1" kern="0">
                <a:solidFill>
                  <a:srgbClr val="FF0000"/>
                </a:solidFill>
                <a:latin typeface="Proxima Nova"/>
                <a:ea typeface="Proxima Nova"/>
                <a:cs typeface="Proxima Nova"/>
                <a:sym typeface="Proxima Nova"/>
              </a:rPr>
              <a:t>Dowry</a:t>
            </a:r>
            <a:r>
              <a:rPr lang="en" sz="1467" kern="0">
                <a:solidFill>
                  <a:srgbClr val="000000"/>
                </a:solidFill>
                <a:latin typeface="Proxima Nova"/>
                <a:ea typeface="Proxima Nova"/>
                <a:cs typeface="Proxima Nova"/>
                <a:sym typeface="Proxima Nova"/>
              </a:rPr>
              <a:t> predominant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Increase in CM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Dowry practices linked to reductions in CM after environmental crises</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Drought linked to </a:t>
            </a:r>
            <a:r>
              <a:rPr lang="en" sz="1467" b="1" kern="0">
                <a:solidFill>
                  <a:srgbClr val="FF0000"/>
                </a:solidFill>
                <a:latin typeface="Proxima Nova"/>
                <a:ea typeface="Proxima Nova"/>
                <a:cs typeface="Proxima Nova"/>
                <a:sym typeface="Proxima Nova"/>
              </a:rPr>
              <a:t>4 % decrease </a:t>
            </a:r>
            <a:r>
              <a:rPr lang="en" sz="1467" kern="0">
                <a:solidFill>
                  <a:srgbClr val="000000"/>
                </a:solidFill>
                <a:latin typeface="Proxima Nova"/>
                <a:ea typeface="Proxima Nova"/>
                <a:cs typeface="Proxima Nova"/>
                <a:sym typeface="Proxima Nova"/>
              </a:rPr>
              <a:t>of CM in India </a:t>
            </a:r>
            <a:endParaRPr sz="1867" kern="0">
              <a:solidFill>
                <a:srgbClr val="000000"/>
              </a:solidFill>
              <a:latin typeface="Arial"/>
              <a:cs typeface="Arial"/>
              <a:sym typeface="Arial"/>
            </a:endParaRPr>
          </a:p>
        </p:txBody>
      </p:sp>
      <p:sp>
        <p:nvSpPr>
          <p:cNvPr id="845" name="Google Shape;845;p2"/>
          <p:cNvSpPr txBox="1"/>
          <p:nvPr/>
        </p:nvSpPr>
        <p:spPr>
          <a:xfrm>
            <a:off x="8092059" y="4496625"/>
            <a:ext cx="3681600" cy="2198800"/>
          </a:xfrm>
          <a:prstGeom prst="rect">
            <a:avLst/>
          </a:prstGeom>
          <a:noFill/>
          <a:ln>
            <a:noFill/>
          </a:ln>
        </p:spPr>
        <p:txBody>
          <a:bodyPr spcFirstLastPara="1" wrap="square" lIns="121900" tIns="121900" rIns="121900" bIns="121900" anchor="t" anchorCtr="0">
            <a:noAutofit/>
          </a:bodyPr>
          <a:lstStyle/>
          <a:p>
            <a:pPr marL="609585" indent="-397923" defTabSz="1219170">
              <a:buClr>
                <a:srgbClr val="000000"/>
              </a:buClr>
              <a:buSzPts val="1100"/>
              <a:buFont typeface="Proxima Nova"/>
              <a:buChar char="●"/>
            </a:pPr>
            <a:r>
              <a:rPr lang="en" sz="1467" b="1" kern="0">
                <a:solidFill>
                  <a:srgbClr val="FF0000"/>
                </a:solidFill>
                <a:latin typeface="Proxima Nova"/>
                <a:ea typeface="Proxima Nova"/>
                <a:cs typeface="Proxima Nova"/>
                <a:sym typeface="Proxima Nova"/>
              </a:rPr>
              <a:t>Bride price and dowry </a:t>
            </a:r>
            <a:r>
              <a:rPr lang="en" sz="1467" kern="0">
                <a:solidFill>
                  <a:srgbClr val="150D02"/>
                </a:solidFill>
                <a:latin typeface="Proxima Nova"/>
                <a:ea typeface="Proxima Nova"/>
                <a:cs typeface="Proxima Nova"/>
                <a:sym typeface="Proxima Nova"/>
              </a:rPr>
              <a:t>at play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Increase in CM and FGM following climate disaster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Interrupted SRH services and high teenage pregnancy</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Role of climate-induced infectious diseases (eg. Cholera)</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Climate policy and data gap </a:t>
            </a:r>
            <a:endParaRPr sz="1867" kern="0">
              <a:solidFill>
                <a:srgbClr val="000000"/>
              </a:solidFill>
              <a:latin typeface="Arial"/>
              <a:cs typeface="Arial"/>
              <a:sym typeface="Arial"/>
            </a:endParaRPr>
          </a:p>
          <a:p>
            <a:pPr marL="609585" indent="-397923" defTabSz="1219170">
              <a:buClr>
                <a:srgbClr val="000000"/>
              </a:buClr>
              <a:buSzPts val="1100"/>
              <a:buFont typeface="Proxima Nova"/>
              <a:buChar char="●"/>
            </a:pPr>
            <a:r>
              <a:rPr lang="en" sz="1467" kern="0">
                <a:solidFill>
                  <a:srgbClr val="000000"/>
                </a:solidFill>
                <a:latin typeface="Proxima Nova"/>
                <a:ea typeface="Proxima Nova"/>
                <a:cs typeface="Proxima Nova"/>
                <a:sym typeface="Proxima Nova"/>
              </a:rPr>
              <a:t>Cultural sensitivity </a:t>
            </a:r>
            <a:endParaRPr sz="1867" kern="0">
              <a:solidFill>
                <a:srgbClr val="000000"/>
              </a:solidFill>
              <a:latin typeface="Arial"/>
              <a:cs typeface="Arial"/>
              <a:sym typeface="Arial"/>
            </a:endParaRPr>
          </a:p>
        </p:txBody>
      </p:sp>
      <p:sp>
        <p:nvSpPr>
          <p:cNvPr id="846" name="Google Shape;846;p2"/>
          <p:cNvSpPr txBox="1"/>
          <p:nvPr/>
        </p:nvSpPr>
        <p:spPr>
          <a:xfrm>
            <a:off x="4651604" y="3889916"/>
            <a:ext cx="2900400" cy="7036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267" kern="0">
                <a:solidFill>
                  <a:srgbClr val="000000"/>
                </a:solidFill>
                <a:latin typeface="Arial"/>
                <a:ea typeface="Arial"/>
                <a:cs typeface="Arial"/>
                <a:sym typeface="Arial"/>
              </a:rPr>
              <a:t>Sub Saharan Africa</a:t>
            </a:r>
            <a:endParaRPr sz="1867" kern="0">
              <a:solidFill>
                <a:srgbClr val="000000"/>
              </a:solidFill>
              <a:latin typeface="Arial"/>
              <a:cs typeface="Arial"/>
              <a:sym typeface="Arial"/>
            </a:endParaRPr>
          </a:p>
        </p:txBody>
      </p:sp>
      <p:sp>
        <p:nvSpPr>
          <p:cNvPr id="847" name="Google Shape;847;p2"/>
          <p:cNvSpPr txBox="1"/>
          <p:nvPr/>
        </p:nvSpPr>
        <p:spPr>
          <a:xfrm>
            <a:off x="431304" y="3924361"/>
            <a:ext cx="2900400" cy="7036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400" kern="0">
                <a:solidFill>
                  <a:srgbClr val="000000"/>
                </a:solidFill>
                <a:latin typeface="Arial"/>
                <a:ea typeface="Arial"/>
                <a:cs typeface="Arial"/>
                <a:sym typeface="Arial"/>
              </a:rPr>
              <a:t>South Asia</a:t>
            </a:r>
            <a:endParaRPr sz="1867" kern="0">
              <a:solidFill>
                <a:srgbClr val="000000"/>
              </a:solidFill>
              <a:latin typeface="Arial"/>
              <a:cs typeface="Arial"/>
              <a:sym typeface="Arial"/>
            </a:endParaRPr>
          </a:p>
        </p:txBody>
      </p:sp>
      <p:sp>
        <p:nvSpPr>
          <p:cNvPr id="848" name="Google Shape;848;p2"/>
          <p:cNvSpPr txBox="1"/>
          <p:nvPr/>
        </p:nvSpPr>
        <p:spPr>
          <a:xfrm>
            <a:off x="8358592" y="3894625"/>
            <a:ext cx="3334000" cy="7036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133" kern="0">
                <a:solidFill>
                  <a:srgbClr val="000000"/>
                </a:solidFill>
                <a:latin typeface="Arial"/>
                <a:ea typeface="Arial"/>
                <a:cs typeface="Arial"/>
                <a:sym typeface="Arial"/>
              </a:rPr>
              <a:t>East &amp; Southern Africa</a:t>
            </a:r>
            <a:endParaRPr sz="1867" kern="0">
              <a:solidFill>
                <a:srgbClr val="000000"/>
              </a:solidFill>
              <a:latin typeface="Arial"/>
              <a:cs typeface="Arial"/>
              <a:sym typeface="Arial"/>
            </a:endParaRPr>
          </a:p>
        </p:txBody>
      </p:sp>
      <p:grpSp>
        <p:nvGrpSpPr>
          <p:cNvPr id="849" name="Google Shape;849;p2"/>
          <p:cNvGrpSpPr/>
          <p:nvPr/>
        </p:nvGrpSpPr>
        <p:grpSpPr>
          <a:xfrm>
            <a:off x="5525007" y="3391262"/>
            <a:ext cx="825963" cy="389764"/>
            <a:chOff x="4943575" y="2516350"/>
            <a:chExt cx="98675" cy="81700"/>
          </a:xfrm>
        </p:grpSpPr>
        <p:sp>
          <p:nvSpPr>
            <p:cNvPr id="850" name="Google Shape;850;p2"/>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1" name="Google Shape;851;p2"/>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2" name="Google Shape;852;p2"/>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3" name="Google Shape;853;p2"/>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4" name="Google Shape;854;p2"/>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5" name="Google Shape;855;p2"/>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6" name="Google Shape;856;p2"/>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7" name="Google Shape;857;p2"/>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8" name="Google Shape;858;p2"/>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59" name="Google Shape;859;p2"/>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0" name="Google Shape;860;p2"/>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1" name="Google Shape;861;p2"/>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2" name="Google Shape;862;p2"/>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3" name="Google Shape;863;p2"/>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4" name="Google Shape;864;p2"/>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5" name="Google Shape;865;p2"/>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6" name="Google Shape;866;p2"/>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7" name="Google Shape;867;p2"/>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8" name="Google Shape;868;p2"/>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69" name="Google Shape;869;p2"/>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0" name="Google Shape;870;p2"/>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1" name="Google Shape;871;p2"/>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2" name="Google Shape;872;p2"/>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3" name="Google Shape;873;p2"/>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4" name="Google Shape;874;p2"/>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5" name="Google Shape;875;p2"/>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6" name="Google Shape;876;p2"/>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7" name="Google Shape;877;p2"/>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8" name="Google Shape;878;p2"/>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9" name="Google Shape;879;p2"/>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0" name="Google Shape;880;p2"/>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1" name="Google Shape;881;p2"/>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2" name="Google Shape;882;p2"/>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3" name="Google Shape;883;p2"/>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4" name="Google Shape;884;p2"/>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5" name="Google Shape;885;p2"/>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6" name="Google Shape;886;p2"/>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7" name="Google Shape;887;p2"/>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8" name="Google Shape;888;p2"/>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89" name="Google Shape;889;p2"/>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0" name="Google Shape;890;p2"/>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1" name="Google Shape;891;p2"/>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2" name="Google Shape;892;p2"/>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3" name="Google Shape;893;p2"/>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4" name="Google Shape;894;p2"/>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5" name="Google Shape;895;p2"/>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6" name="Google Shape;896;p2"/>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7" name="Google Shape;897;p2"/>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8" name="Google Shape;898;p2"/>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99" name="Google Shape;899;p2"/>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0" name="Google Shape;900;p2"/>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1" name="Google Shape;901;p2"/>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2" name="Google Shape;902;p2"/>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3" name="Google Shape;903;p2"/>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4" name="Google Shape;904;p2"/>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5" name="Google Shape;905;p2"/>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6" name="Google Shape;906;p2"/>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7" name="Google Shape;907;p2"/>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8" name="Google Shape;908;p2"/>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09" name="Google Shape;909;p2"/>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0" name="Google Shape;910;p2"/>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1" name="Google Shape;911;p2"/>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2" name="Google Shape;912;p2"/>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3" name="Google Shape;913;p2"/>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4" name="Google Shape;914;p2"/>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5" name="Google Shape;915;p2"/>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6" name="Google Shape;916;p2"/>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7" name="Google Shape;917;p2"/>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8" name="Google Shape;918;p2"/>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19" name="Google Shape;919;p2"/>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0" name="Google Shape;920;p2"/>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1" name="Google Shape;921;p2"/>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2" name="Google Shape;922;p2"/>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3" name="Google Shape;923;p2"/>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4" name="Google Shape;924;p2"/>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5" name="Google Shape;925;p2"/>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6" name="Google Shape;926;p2"/>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27" name="Google Shape;927;p2"/>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nvGrpSpPr>
          <p:cNvPr id="928" name="Google Shape;928;p2"/>
          <p:cNvGrpSpPr/>
          <p:nvPr/>
        </p:nvGrpSpPr>
        <p:grpSpPr>
          <a:xfrm>
            <a:off x="1261888" y="3425723"/>
            <a:ext cx="825963" cy="389764"/>
            <a:chOff x="4943575" y="2516350"/>
            <a:chExt cx="98675" cy="81700"/>
          </a:xfrm>
        </p:grpSpPr>
        <p:sp>
          <p:nvSpPr>
            <p:cNvPr id="929" name="Google Shape;929;p2"/>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0" name="Google Shape;930;p2"/>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1" name="Google Shape;931;p2"/>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2" name="Google Shape;932;p2"/>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3" name="Google Shape;933;p2"/>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4" name="Google Shape;934;p2"/>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5" name="Google Shape;935;p2"/>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6" name="Google Shape;936;p2"/>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7" name="Google Shape;937;p2"/>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8" name="Google Shape;938;p2"/>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39" name="Google Shape;939;p2"/>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0" name="Google Shape;940;p2"/>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1" name="Google Shape;941;p2"/>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2" name="Google Shape;942;p2"/>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3" name="Google Shape;943;p2"/>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4" name="Google Shape;944;p2"/>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5" name="Google Shape;945;p2"/>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6" name="Google Shape;946;p2"/>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7" name="Google Shape;947;p2"/>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8" name="Google Shape;948;p2"/>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49" name="Google Shape;949;p2"/>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0" name="Google Shape;950;p2"/>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1" name="Google Shape;951;p2"/>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2" name="Google Shape;952;p2"/>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3" name="Google Shape;953;p2"/>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4" name="Google Shape;954;p2"/>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5" name="Google Shape;955;p2"/>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6" name="Google Shape;956;p2"/>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7" name="Google Shape;957;p2"/>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8" name="Google Shape;958;p2"/>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9" name="Google Shape;959;p2"/>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0" name="Google Shape;960;p2"/>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1" name="Google Shape;961;p2"/>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2" name="Google Shape;962;p2"/>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3" name="Google Shape;963;p2"/>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4" name="Google Shape;964;p2"/>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5" name="Google Shape;965;p2"/>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6" name="Google Shape;966;p2"/>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7" name="Google Shape;967;p2"/>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8" name="Google Shape;968;p2"/>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9" name="Google Shape;969;p2"/>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0" name="Google Shape;970;p2"/>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1" name="Google Shape;971;p2"/>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2" name="Google Shape;972;p2"/>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3" name="Google Shape;973;p2"/>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4" name="Google Shape;974;p2"/>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5" name="Google Shape;975;p2"/>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6" name="Google Shape;976;p2"/>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7" name="Google Shape;977;p2"/>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8" name="Google Shape;978;p2"/>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9" name="Google Shape;979;p2"/>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0" name="Google Shape;980;p2"/>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1" name="Google Shape;981;p2"/>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2" name="Google Shape;982;p2"/>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3" name="Google Shape;983;p2"/>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4" name="Google Shape;984;p2"/>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5" name="Google Shape;985;p2"/>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6" name="Google Shape;986;p2"/>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7" name="Google Shape;987;p2"/>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8" name="Google Shape;988;p2"/>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9" name="Google Shape;989;p2"/>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0" name="Google Shape;990;p2"/>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1" name="Google Shape;991;p2"/>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2" name="Google Shape;992;p2"/>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3" name="Google Shape;993;p2"/>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4" name="Google Shape;994;p2"/>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5" name="Google Shape;995;p2"/>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6" name="Google Shape;996;p2"/>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7" name="Google Shape;997;p2"/>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8" name="Google Shape;998;p2"/>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9" name="Google Shape;999;p2"/>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0" name="Google Shape;1000;p2"/>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1" name="Google Shape;1001;p2"/>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2" name="Google Shape;1002;p2"/>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3" name="Google Shape;1003;p2"/>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4" name="Google Shape;1004;p2"/>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5" name="Google Shape;1005;p2"/>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6" name="Google Shape;1006;p2"/>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nvGrpSpPr>
          <p:cNvPr id="1007" name="Google Shape;1007;p2"/>
          <p:cNvGrpSpPr/>
          <p:nvPr/>
        </p:nvGrpSpPr>
        <p:grpSpPr>
          <a:xfrm>
            <a:off x="9146328" y="3395973"/>
            <a:ext cx="825963" cy="389764"/>
            <a:chOff x="4943575" y="2516350"/>
            <a:chExt cx="98675" cy="81700"/>
          </a:xfrm>
        </p:grpSpPr>
        <p:sp>
          <p:nvSpPr>
            <p:cNvPr id="1008" name="Google Shape;1008;p2"/>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09" name="Google Shape;1009;p2"/>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0" name="Google Shape;1010;p2"/>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1" name="Google Shape;1011;p2"/>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2" name="Google Shape;1012;p2"/>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3" name="Google Shape;1013;p2"/>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4" name="Google Shape;1014;p2"/>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5" name="Google Shape;1015;p2"/>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6" name="Google Shape;1016;p2"/>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7" name="Google Shape;1017;p2"/>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8" name="Google Shape;1018;p2"/>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19" name="Google Shape;1019;p2"/>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0" name="Google Shape;1020;p2"/>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1" name="Google Shape;1021;p2"/>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2" name="Google Shape;1022;p2"/>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3" name="Google Shape;1023;p2"/>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4" name="Google Shape;1024;p2"/>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5" name="Google Shape;1025;p2"/>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6" name="Google Shape;1026;p2"/>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7" name="Google Shape;1027;p2"/>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8" name="Google Shape;1028;p2"/>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29" name="Google Shape;1029;p2"/>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0" name="Google Shape;1030;p2"/>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1" name="Google Shape;1031;p2"/>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2" name="Google Shape;1032;p2"/>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3" name="Google Shape;1033;p2"/>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4" name="Google Shape;1034;p2"/>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5" name="Google Shape;1035;p2"/>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6" name="Google Shape;1036;p2"/>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7" name="Google Shape;1037;p2"/>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8" name="Google Shape;1038;p2"/>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9" name="Google Shape;1039;p2"/>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0" name="Google Shape;1040;p2"/>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1" name="Google Shape;1041;p2"/>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2" name="Google Shape;1042;p2"/>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3" name="Google Shape;1043;p2"/>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4" name="Google Shape;1044;p2"/>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5" name="Google Shape;1045;p2"/>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6" name="Google Shape;1046;p2"/>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7" name="Google Shape;1047;p2"/>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8" name="Google Shape;1048;p2"/>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9" name="Google Shape;1049;p2"/>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0" name="Google Shape;1050;p2"/>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1" name="Google Shape;1051;p2"/>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2" name="Google Shape;1052;p2"/>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3" name="Google Shape;1053;p2"/>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4" name="Google Shape;1054;p2"/>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5" name="Google Shape;1055;p2"/>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6" name="Google Shape;1056;p2"/>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7" name="Google Shape;1057;p2"/>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8" name="Google Shape;1058;p2"/>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9" name="Google Shape;1059;p2"/>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0" name="Google Shape;1060;p2"/>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1" name="Google Shape;1061;p2"/>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2" name="Google Shape;1062;p2"/>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3" name="Google Shape;1063;p2"/>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4" name="Google Shape;1064;p2"/>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5" name="Google Shape;1065;p2"/>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6" name="Google Shape;1066;p2"/>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7" name="Google Shape;1067;p2"/>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8" name="Google Shape;1068;p2"/>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9" name="Google Shape;1069;p2"/>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0" name="Google Shape;1070;p2"/>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1" name="Google Shape;1071;p2"/>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2" name="Google Shape;1072;p2"/>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3" name="Google Shape;1073;p2"/>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4" name="Google Shape;1074;p2"/>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5" name="Google Shape;1075;p2"/>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6" name="Google Shape;1076;p2"/>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7" name="Google Shape;1077;p2"/>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8" name="Google Shape;1078;p2"/>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9" name="Google Shape;1079;p2"/>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0" name="Google Shape;1080;p2"/>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1" name="Google Shape;1081;p2"/>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2" name="Google Shape;1082;p2"/>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3" name="Google Shape;1083;p2"/>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4" name="Google Shape;1084;p2"/>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85" name="Google Shape;1085;p2"/>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FF0000"/>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g304d383a0ec_0_0"/>
          <p:cNvSpPr txBox="1"/>
          <p:nvPr/>
        </p:nvSpPr>
        <p:spPr>
          <a:xfrm>
            <a:off x="929233" y="520467"/>
            <a:ext cx="7923200" cy="57447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2400"/>
            </a:pPr>
            <a:r>
              <a:rPr lang="en-GB" sz="3200" b="1" baseline="30000">
                <a:solidFill>
                  <a:srgbClr val="DE6A10"/>
                </a:solidFill>
                <a:latin typeface="Proxima Nova"/>
                <a:cs typeface="Arial"/>
                <a:sym typeface="Proxima Nova"/>
              </a:rPr>
              <a:t>Key limitations of the study </a:t>
            </a:r>
          </a:p>
        </p:txBody>
      </p:sp>
      <p:sp>
        <p:nvSpPr>
          <p:cNvPr id="1091" name="Google Shape;1091;g304d383a0ec_0_0"/>
          <p:cNvSpPr txBox="1">
            <a:spLocks noGrp="1"/>
          </p:cNvSpPr>
          <p:nvPr>
            <p:ph type="body" idx="4294967295"/>
          </p:nvPr>
        </p:nvSpPr>
        <p:spPr>
          <a:xfrm>
            <a:off x="929233" y="1666733"/>
            <a:ext cx="9975200" cy="4670800"/>
          </a:xfrm>
          <a:prstGeom prst="rect">
            <a:avLst/>
          </a:prstGeom>
          <a:noFill/>
          <a:ln>
            <a:noFill/>
          </a:ln>
        </p:spPr>
        <p:txBody>
          <a:bodyPr spcFirstLastPara="1" wrap="square" lIns="60900" tIns="60900" rIns="60900" bIns="60900" anchor="t" anchorCtr="0">
            <a:noAutofit/>
          </a:bodyPr>
          <a:lstStyle/>
          <a:p>
            <a:pPr marL="609585" indent="-423323">
              <a:lnSpc>
                <a:spcPct val="150000"/>
              </a:lnSpc>
              <a:buClr>
                <a:schemeClr val="dk1"/>
              </a:buClr>
              <a:buSzPts val="1400"/>
              <a:buFont typeface="Proxima Nova"/>
              <a:buChar char="•"/>
            </a:pPr>
            <a:r>
              <a:rPr lang="en" sz="1867">
                <a:solidFill>
                  <a:schemeClr val="dk1"/>
                </a:solidFill>
                <a:latin typeface="Proxima Nova"/>
                <a:ea typeface="Proxima Nova"/>
                <a:cs typeface="Proxima Nova"/>
                <a:sym typeface="Proxima Nova"/>
              </a:rPr>
              <a:t>Evidence is mostly correlational, not causal </a:t>
            </a:r>
            <a:endParaRPr sz="1867">
              <a:solidFill>
                <a:schemeClr val="dk1"/>
              </a:solidFill>
              <a:latin typeface="Proxima Nova"/>
              <a:ea typeface="Proxima Nova"/>
              <a:cs typeface="Proxima Nova"/>
              <a:sym typeface="Proxima Nova"/>
            </a:endParaRPr>
          </a:p>
          <a:p>
            <a:pPr marL="609585" indent="-423323">
              <a:lnSpc>
                <a:spcPct val="150000"/>
              </a:lnSpc>
              <a:buClr>
                <a:schemeClr val="dk1"/>
              </a:buClr>
              <a:buSzPts val="1400"/>
              <a:buFont typeface="Proxima Nova"/>
              <a:buChar char="•"/>
            </a:pPr>
            <a:r>
              <a:rPr lang="en" sz="1867">
                <a:solidFill>
                  <a:schemeClr val="dk1"/>
                </a:solidFill>
                <a:latin typeface="Proxima Nova"/>
                <a:ea typeface="Proxima Nova"/>
                <a:cs typeface="Proxima Nova"/>
                <a:sym typeface="Proxima Nova"/>
              </a:rPr>
              <a:t>Many studies use a single meteorological variable (e.g. rainfall) as a proxy for local climate complexity </a:t>
            </a:r>
            <a:endParaRPr sz="1867">
              <a:solidFill>
                <a:schemeClr val="dk1"/>
              </a:solidFill>
              <a:latin typeface="Proxima Nova"/>
              <a:ea typeface="Proxima Nova"/>
              <a:cs typeface="Proxima Nova"/>
              <a:sym typeface="Proxima Nova"/>
            </a:endParaRPr>
          </a:p>
          <a:p>
            <a:pPr marL="609585" indent="-423323">
              <a:lnSpc>
                <a:spcPct val="150000"/>
              </a:lnSpc>
              <a:buClr>
                <a:schemeClr val="dk1"/>
              </a:buClr>
              <a:buSzPts val="1400"/>
              <a:buFont typeface="Proxima Nova"/>
              <a:buChar char="•"/>
            </a:pPr>
            <a:r>
              <a:rPr lang="en" sz="1867">
                <a:solidFill>
                  <a:schemeClr val="dk1"/>
                </a:solidFill>
                <a:latin typeface="Proxima Nova"/>
                <a:ea typeface="Proxima Nova"/>
                <a:cs typeface="Proxima Nova"/>
                <a:sym typeface="Proxima Nova"/>
              </a:rPr>
              <a:t>Several studies used cohorts married decades ago raising concerns about recall bias</a:t>
            </a:r>
            <a:endParaRPr sz="1867">
              <a:solidFill>
                <a:schemeClr val="dk1"/>
              </a:solidFill>
              <a:latin typeface="Proxima Nova"/>
              <a:ea typeface="Proxima Nova"/>
              <a:cs typeface="Proxima Nova"/>
              <a:sym typeface="Proxima Nova"/>
            </a:endParaRPr>
          </a:p>
          <a:p>
            <a:pPr marL="609585" indent="-423323">
              <a:lnSpc>
                <a:spcPct val="150000"/>
              </a:lnSpc>
              <a:buClr>
                <a:schemeClr val="dk1"/>
              </a:buClr>
              <a:buSzPts val="1400"/>
              <a:buFont typeface="Proxima Nova"/>
              <a:buChar char="•"/>
            </a:pPr>
            <a:r>
              <a:rPr lang="en" sz="1867">
                <a:solidFill>
                  <a:schemeClr val="dk1"/>
                </a:solidFill>
                <a:latin typeface="Proxima Nova"/>
                <a:ea typeface="Proxima Nova"/>
                <a:cs typeface="Proxima Nova"/>
                <a:sym typeface="Proxima Nova"/>
              </a:rPr>
              <a:t>Significant proportion (13/24) of evidence is from grey literature lacking formal peer review</a:t>
            </a:r>
            <a:endParaRPr sz="1867">
              <a:solidFill>
                <a:schemeClr val="dk1"/>
              </a:solidFill>
              <a:latin typeface="Proxima Nova"/>
              <a:ea typeface="Proxima Nova"/>
              <a:cs typeface="Proxima Nova"/>
              <a:sym typeface="Proxima Nova"/>
            </a:endParaRPr>
          </a:p>
          <a:p>
            <a:pPr marL="609585" indent="-423323">
              <a:lnSpc>
                <a:spcPct val="150000"/>
              </a:lnSpc>
              <a:buClr>
                <a:schemeClr val="dk1"/>
              </a:buClr>
              <a:buSzPts val="1400"/>
              <a:buFont typeface="Proxima Nova"/>
              <a:buChar char="•"/>
            </a:pPr>
            <a:r>
              <a:rPr lang="en" sz="1867">
                <a:solidFill>
                  <a:schemeClr val="dk1"/>
                </a:solidFill>
                <a:latin typeface="Proxima Nova"/>
                <a:ea typeface="Proxima Nova"/>
                <a:cs typeface="Proxima Nova"/>
                <a:sym typeface="Proxima Nova"/>
              </a:rPr>
              <a:t>Majority of evidence is from South Asia, especially Bangladesh; limits generalisability to other cultural contexts.</a:t>
            </a:r>
            <a:endParaRPr sz="1867">
              <a:solidFill>
                <a:schemeClr val="dk1"/>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3"/>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22</a:t>
            </a:fld>
            <a:endParaRPr kern="0">
              <a:solidFill>
                <a:srgbClr val="FFFFFF"/>
              </a:solidFill>
            </a:endParaRPr>
          </a:p>
        </p:txBody>
      </p:sp>
      <p:pic>
        <p:nvPicPr>
          <p:cNvPr id="1097" name="Google Shape;1097;p3"/>
          <p:cNvPicPr preferRelativeResize="0"/>
          <p:nvPr/>
        </p:nvPicPr>
        <p:blipFill rotWithShape="1">
          <a:blip r:embed="rId3">
            <a:alphaModFix/>
          </a:blip>
          <a:srcRect/>
          <a:stretch/>
        </p:blipFill>
        <p:spPr>
          <a:xfrm>
            <a:off x="10624134" y="80801"/>
            <a:ext cx="1267533" cy="1089833"/>
          </a:xfrm>
          <a:prstGeom prst="rect">
            <a:avLst/>
          </a:prstGeom>
          <a:noFill/>
          <a:ln>
            <a:noFill/>
          </a:ln>
        </p:spPr>
      </p:pic>
      <p:sp>
        <p:nvSpPr>
          <p:cNvPr id="1098" name="Google Shape;1098;p3"/>
          <p:cNvSpPr txBox="1"/>
          <p:nvPr/>
        </p:nvSpPr>
        <p:spPr>
          <a:xfrm>
            <a:off x="137629" y="80800"/>
            <a:ext cx="11366615" cy="861720"/>
          </a:xfrm>
          <a:prstGeom prst="rect">
            <a:avLst/>
          </a:prstGeom>
          <a:solidFill>
            <a:srgbClr val="150D02">
              <a:alpha val="29803"/>
            </a:srgbClr>
          </a:solidFill>
          <a:ln>
            <a:noFill/>
          </a:ln>
        </p:spPr>
        <p:txBody>
          <a:bodyPr spcFirstLastPara="1" wrap="square" lIns="121900" tIns="60933" rIns="121900" bIns="60933" anchor="t" anchorCtr="0">
            <a:spAutoFit/>
          </a:bodyPr>
          <a:lstStyle/>
          <a:p>
            <a:pPr defTabSz="1219170">
              <a:buClr>
                <a:srgbClr val="000000"/>
              </a:buClr>
            </a:pPr>
            <a:r>
              <a:rPr lang="en" sz="4800" kern="0">
                <a:solidFill>
                  <a:srgbClr val="FFFFFF"/>
                </a:solidFill>
                <a:latin typeface="Proxima Nova Semibold"/>
                <a:ea typeface="Proxima Nova Semibold"/>
                <a:cs typeface="Proxima Nova Semibold"/>
                <a:sym typeface="Proxima Nova Semibold"/>
              </a:rPr>
              <a:t>3. Recommendations</a:t>
            </a:r>
            <a:endParaRPr sz="4800" kern="0">
              <a:solidFill>
                <a:srgbClr val="FFFFFF"/>
              </a:solidFill>
              <a:latin typeface="Arial"/>
              <a:ea typeface="Arial"/>
              <a:cs typeface="Arial"/>
              <a:sym typeface="Arial"/>
            </a:endParaRPr>
          </a:p>
        </p:txBody>
      </p:sp>
      <p:sp>
        <p:nvSpPr>
          <p:cNvPr id="1099" name="Google Shape;1099;p3"/>
          <p:cNvSpPr/>
          <p:nvPr/>
        </p:nvSpPr>
        <p:spPr>
          <a:xfrm>
            <a:off x="1" y="2986049"/>
            <a:ext cx="12192000" cy="4226400"/>
          </a:xfrm>
          <a:prstGeom prst="rect">
            <a:avLst/>
          </a:prstGeom>
          <a:solidFill>
            <a:schemeClr val="lt1"/>
          </a:solidFill>
          <a:ln w="25400" cap="flat" cmpd="sng">
            <a:solidFill>
              <a:srgbClr val="6B481B"/>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grpSp>
        <p:nvGrpSpPr>
          <p:cNvPr id="1100" name="Google Shape;1100;p3"/>
          <p:cNvGrpSpPr/>
          <p:nvPr/>
        </p:nvGrpSpPr>
        <p:grpSpPr>
          <a:xfrm>
            <a:off x="994597" y="1983100"/>
            <a:ext cx="1827195" cy="2073864"/>
            <a:chOff x="630000" y="1717604"/>
            <a:chExt cx="1948800" cy="2212200"/>
          </a:xfrm>
        </p:grpSpPr>
        <p:sp>
          <p:nvSpPr>
            <p:cNvPr id="1101" name="Google Shape;1101;p3"/>
            <p:cNvSpPr/>
            <p:nvPr/>
          </p:nvSpPr>
          <p:spPr>
            <a:xfrm>
              <a:off x="630000" y="1717604"/>
              <a:ext cx="1948800" cy="1948800"/>
            </a:xfrm>
            <a:prstGeom prst="diamond">
              <a:avLst/>
            </a:prstGeom>
            <a:solidFill>
              <a:srgbClr val="800080"/>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sp>
          <p:nvSpPr>
            <p:cNvPr id="1102" name="Google Shape;1102;p3"/>
            <p:cNvSpPr/>
            <p:nvPr/>
          </p:nvSpPr>
          <p:spPr>
            <a:xfrm>
              <a:off x="630000" y="1981004"/>
              <a:ext cx="1948800" cy="1948800"/>
            </a:xfrm>
            <a:prstGeom prst="diamond">
              <a:avLst/>
            </a:prstGeom>
            <a:solidFill>
              <a:srgbClr val="F2F2F2"/>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grpSp>
      <p:grpSp>
        <p:nvGrpSpPr>
          <p:cNvPr id="1103" name="Google Shape;1103;p3"/>
          <p:cNvGrpSpPr/>
          <p:nvPr/>
        </p:nvGrpSpPr>
        <p:grpSpPr>
          <a:xfrm>
            <a:off x="3823868" y="1983100"/>
            <a:ext cx="1827195" cy="2073864"/>
            <a:chOff x="2793448" y="1717604"/>
            <a:chExt cx="1948800" cy="2212200"/>
          </a:xfrm>
        </p:grpSpPr>
        <p:sp>
          <p:nvSpPr>
            <p:cNvPr id="1104" name="Google Shape;1104;p3"/>
            <p:cNvSpPr/>
            <p:nvPr/>
          </p:nvSpPr>
          <p:spPr>
            <a:xfrm>
              <a:off x="2793448" y="1981004"/>
              <a:ext cx="1948800" cy="1948800"/>
            </a:xfrm>
            <a:prstGeom prst="diamond">
              <a:avLst/>
            </a:prstGeom>
            <a:solidFill>
              <a:srgbClr val="800080"/>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sp>
          <p:nvSpPr>
            <p:cNvPr id="1105" name="Google Shape;1105;p3"/>
            <p:cNvSpPr/>
            <p:nvPr/>
          </p:nvSpPr>
          <p:spPr>
            <a:xfrm>
              <a:off x="2793448" y="1717604"/>
              <a:ext cx="1948800" cy="1948800"/>
            </a:xfrm>
            <a:prstGeom prst="diamond">
              <a:avLst/>
            </a:prstGeom>
            <a:solidFill>
              <a:srgbClr val="F2F2F2"/>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grpSp>
      <p:grpSp>
        <p:nvGrpSpPr>
          <p:cNvPr id="1106" name="Google Shape;1106;p3"/>
          <p:cNvGrpSpPr/>
          <p:nvPr/>
        </p:nvGrpSpPr>
        <p:grpSpPr>
          <a:xfrm>
            <a:off x="6540767" y="1983100"/>
            <a:ext cx="1827195" cy="2073864"/>
            <a:chOff x="4956896" y="1717604"/>
            <a:chExt cx="1948800" cy="2212200"/>
          </a:xfrm>
        </p:grpSpPr>
        <p:sp>
          <p:nvSpPr>
            <p:cNvPr id="1107" name="Google Shape;1107;p3"/>
            <p:cNvSpPr/>
            <p:nvPr/>
          </p:nvSpPr>
          <p:spPr>
            <a:xfrm>
              <a:off x="4956896" y="1717604"/>
              <a:ext cx="1948800" cy="1948800"/>
            </a:xfrm>
            <a:prstGeom prst="diamond">
              <a:avLst/>
            </a:prstGeom>
            <a:solidFill>
              <a:srgbClr val="800080"/>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sp>
          <p:nvSpPr>
            <p:cNvPr id="1108" name="Google Shape;1108;p3"/>
            <p:cNvSpPr/>
            <p:nvPr/>
          </p:nvSpPr>
          <p:spPr>
            <a:xfrm>
              <a:off x="4956896" y="1981004"/>
              <a:ext cx="1948800" cy="1948800"/>
            </a:xfrm>
            <a:prstGeom prst="diamond">
              <a:avLst/>
            </a:prstGeom>
            <a:solidFill>
              <a:srgbClr val="F2F2F2"/>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grpSp>
      <p:grpSp>
        <p:nvGrpSpPr>
          <p:cNvPr id="1109" name="Google Shape;1109;p3"/>
          <p:cNvGrpSpPr/>
          <p:nvPr/>
        </p:nvGrpSpPr>
        <p:grpSpPr>
          <a:xfrm>
            <a:off x="9257664" y="1983100"/>
            <a:ext cx="1827195" cy="2073864"/>
            <a:chOff x="7120344" y="1717604"/>
            <a:chExt cx="1948800" cy="2212200"/>
          </a:xfrm>
        </p:grpSpPr>
        <p:sp>
          <p:nvSpPr>
            <p:cNvPr id="1110" name="Google Shape;1110;p3"/>
            <p:cNvSpPr/>
            <p:nvPr/>
          </p:nvSpPr>
          <p:spPr>
            <a:xfrm>
              <a:off x="7120344" y="1981004"/>
              <a:ext cx="1948800" cy="1948800"/>
            </a:xfrm>
            <a:prstGeom prst="diamond">
              <a:avLst/>
            </a:prstGeom>
            <a:solidFill>
              <a:srgbClr val="800080"/>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sp>
          <p:nvSpPr>
            <p:cNvPr id="1111" name="Google Shape;1111;p3"/>
            <p:cNvSpPr/>
            <p:nvPr/>
          </p:nvSpPr>
          <p:spPr>
            <a:xfrm>
              <a:off x="7120344" y="1717604"/>
              <a:ext cx="1948800" cy="1948800"/>
            </a:xfrm>
            <a:prstGeom prst="diamond">
              <a:avLst/>
            </a:prstGeom>
            <a:solidFill>
              <a:srgbClr val="F2F2F2"/>
            </a:solidFill>
            <a:ln>
              <a:noFill/>
            </a:ln>
          </p:spPr>
          <p:txBody>
            <a:bodyPr spcFirstLastPara="1" wrap="square" lIns="85733" tIns="42833" rIns="85733" bIns="42833" anchor="ctr" anchorCtr="0">
              <a:noAutofit/>
            </a:bodyPr>
            <a:lstStyle/>
            <a:p>
              <a:pPr algn="ctr" defTabSz="1219170">
                <a:buClr>
                  <a:srgbClr val="000000"/>
                </a:buClr>
                <a:buSzPts val="1300"/>
              </a:pPr>
              <a:endParaRPr sz="1733" kern="0">
                <a:solidFill>
                  <a:srgbClr val="FFFFFF"/>
                </a:solidFill>
                <a:latin typeface="Calibri"/>
                <a:ea typeface="Calibri"/>
                <a:cs typeface="Calibri"/>
                <a:sym typeface="Calibri"/>
              </a:endParaRPr>
            </a:p>
          </p:txBody>
        </p:sp>
      </p:grpSp>
      <p:sp>
        <p:nvSpPr>
          <p:cNvPr id="1112" name="Google Shape;1112;p3"/>
          <p:cNvSpPr txBox="1"/>
          <p:nvPr/>
        </p:nvSpPr>
        <p:spPr>
          <a:xfrm>
            <a:off x="242900" y="5173610"/>
            <a:ext cx="3246000" cy="1903860"/>
          </a:xfrm>
          <a:prstGeom prst="rect">
            <a:avLst/>
          </a:prstGeom>
          <a:noFill/>
          <a:ln>
            <a:noFill/>
          </a:ln>
        </p:spPr>
        <p:txBody>
          <a:bodyPr spcFirstLastPara="1" wrap="square" lIns="85733" tIns="42833" rIns="85733" bIns="42833" anchor="t" anchorCtr="0">
            <a:spAutoFit/>
          </a:bodyPr>
          <a:lstStyle/>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Integration in NDCs, NAPs and ccGAP; </a:t>
            </a:r>
            <a:endParaRPr sz="1467" kern="0">
              <a:solidFill>
                <a:srgbClr val="595959"/>
              </a:solidFill>
              <a:latin typeface="Proxima Nova"/>
              <a:ea typeface="Proxima Nova"/>
              <a:cs typeface="Proxima Nova"/>
              <a:sym typeface="Proxima Nova"/>
            </a:endParaRPr>
          </a:p>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Captured on impact, vulnerability, intervention and budget </a:t>
            </a:r>
            <a:endParaRPr sz="1467" kern="0">
              <a:solidFill>
                <a:srgbClr val="595959"/>
              </a:solidFill>
              <a:latin typeface="Proxima Nova"/>
              <a:ea typeface="Proxima Nova"/>
              <a:cs typeface="Proxima Nova"/>
              <a:sym typeface="Proxima Nova"/>
            </a:endParaRPr>
          </a:p>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Indicators for measurement </a:t>
            </a:r>
            <a:endParaRPr sz="1467" kern="0">
              <a:solidFill>
                <a:srgbClr val="595959"/>
              </a:solidFill>
              <a:latin typeface="Proxima Nova"/>
              <a:ea typeface="Proxima Nova"/>
              <a:cs typeface="Proxima Nova"/>
              <a:sym typeface="Proxima Nova"/>
            </a:endParaRPr>
          </a:p>
          <a:p>
            <a:pPr marL="101597" algn="ctr" defTabSz="1219170">
              <a:lnSpc>
                <a:spcPct val="115000"/>
              </a:lnSpc>
              <a:buClr>
                <a:srgbClr val="000000"/>
              </a:buClr>
              <a:buSzPts val="1100"/>
            </a:pPr>
            <a:endParaRPr sz="1467" b="1" kern="0">
              <a:solidFill>
                <a:srgbClr val="595959"/>
              </a:solidFill>
              <a:latin typeface="Roboto"/>
              <a:ea typeface="Roboto"/>
              <a:cs typeface="Roboto"/>
              <a:sym typeface="Roboto"/>
            </a:endParaRPr>
          </a:p>
        </p:txBody>
      </p:sp>
      <p:sp>
        <p:nvSpPr>
          <p:cNvPr id="1113" name="Google Shape;1113;p3"/>
          <p:cNvSpPr txBox="1"/>
          <p:nvPr/>
        </p:nvSpPr>
        <p:spPr>
          <a:xfrm>
            <a:off x="650167" y="4240210"/>
            <a:ext cx="2928800" cy="747325"/>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r>
              <a:rPr lang="en" sz="1867" b="1" kern="0">
                <a:solidFill>
                  <a:srgbClr val="000000"/>
                </a:solidFill>
                <a:latin typeface="Roboto"/>
                <a:ea typeface="Roboto"/>
                <a:cs typeface="Roboto"/>
                <a:sym typeface="Roboto"/>
              </a:rPr>
              <a:t>National climate policy solutions</a:t>
            </a:r>
            <a:endParaRPr sz="933" kern="0">
              <a:solidFill>
                <a:srgbClr val="000000"/>
              </a:solidFill>
              <a:latin typeface="Arial"/>
              <a:ea typeface="Arial"/>
              <a:cs typeface="Arial"/>
              <a:sym typeface="Arial"/>
            </a:endParaRPr>
          </a:p>
        </p:txBody>
      </p:sp>
      <p:sp>
        <p:nvSpPr>
          <p:cNvPr id="1114" name="Google Shape;1114;p3"/>
          <p:cNvSpPr txBox="1"/>
          <p:nvPr/>
        </p:nvSpPr>
        <p:spPr>
          <a:xfrm>
            <a:off x="3255768" y="4882759"/>
            <a:ext cx="3742800" cy="2423104"/>
          </a:xfrm>
          <a:prstGeom prst="rect">
            <a:avLst/>
          </a:prstGeom>
          <a:noFill/>
          <a:ln>
            <a:noFill/>
          </a:ln>
        </p:spPr>
        <p:txBody>
          <a:bodyPr spcFirstLastPara="1" wrap="square" lIns="85733" tIns="42833" rIns="85733" bIns="42833" anchor="t" anchorCtr="0">
            <a:spAutoFit/>
          </a:bodyPr>
          <a:lstStyle/>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Close gap on limited research especially at national level  </a:t>
            </a:r>
            <a:endParaRPr sz="1467" kern="0">
              <a:solidFill>
                <a:srgbClr val="595959"/>
              </a:solidFill>
              <a:latin typeface="Proxima Nova"/>
              <a:ea typeface="Proxima Nova"/>
              <a:cs typeface="Proxima Nova"/>
              <a:sym typeface="Proxima Nova"/>
            </a:endParaRPr>
          </a:p>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Vulnerability assessment on CC/CM</a:t>
            </a:r>
            <a:endParaRPr sz="1467" kern="0">
              <a:solidFill>
                <a:srgbClr val="595959"/>
              </a:solidFill>
              <a:latin typeface="Proxima Nova"/>
              <a:ea typeface="Proxima Nova"/>
              <a:cs typeface="Proxima Nova"/>
              <a:sym typeface="Proxima Nova"/>
            </a:endParaRPr>
          </a:p>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Locally-led research </a:t>
            </a:r>
            <a:endParaRPr sz="1467" kern="0">
              <a:solidFill>
                <a:srgbClr val="595959"/>
              </a:solidFill>
              <a:latin typeface="Proxima Nova"/>
              <a:ea typeface="Proxima Nova"/>
              <a:cs typeface="Proxima Nova"/>
              <a:sym typeface="Proxima Nova"/>
            </a:endParaRPr>
          </a:p>
          <a:p>
            <a:pPr marL="609585" indent="-397923" defTabSz="1219170">
              <a:lnSpc>
                <a:spcPct val="115000"/>
              </a:lnSpc>
              <a:buClr>
                <a:srgbClr val="595959"/>
              </a:buClr>
              <a:buSzPts val="1100"/>
              <a:buFont typeface="Proxima Nova"/>
              <a:buChar char="●"/>
            </a:pPr>
            <a:r>
              <a:rPr lang="en" sz="1467" kern="0">
                <a:solidFill>
                  <a:srgbClr val="595959"/>
                </a:solidFill>
                <a:latin typeface="Proxima Nova"/>
                <a:ea typeface="Proxima Nova"/>
                <a:cs typeface="Proxima Nova"/>
                <a:sym typeface="Proxima Nova"/>
              </a:rPr>
              <a:t>Future work should investigate a wider variety of ecological and environmental changes beyond drought, heatwaves, and flooding.</a:t>
            </a:r>
            <a:endParaRPr sz="1467" kern="0">
              <a:solidFill>
                <a:srgbClr val="595959"/>
              </a:solidFill>
              <a:latin typeface="Proxima Nova"/>
              <a:ea typeface="Proxima Nova"/>
              <a:cs typeface="Proxima Nova"/>
              <a:sym typeface="Proxima Nova"/>
            </a:endParaRPr>
          </a:p>
        </p:txBody>
      </p:sp>
      <p:sp>
        <p:nvSpPr>
          <p:cNvPr id="1115" name="Google Shape;1115;p3"/>
          <p:cNvSpPr txBox="1"/>
          <p:nvPr/>
        </p:nvSpPr>
        <p:spPr>
          <a:xfrm>
            <a:off x="3573123" y="4240210"/>
            <a:ext cx="2605600" cy="747325"/>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r>
              <a:rPr lang="en" sz="1867" b="1" kern="0">
                <a:solidFill>
                  <a:srgbClr val="000000"/>
                </a:solidFill>
                <a:latin typeface="Roboto"/>
                <a:ea typeface="Roboto"/>
                <a:cs typeface="Roboto"/>
                <a:sym typeface="Roboto"/>
              </a:rPr>
              <a:t>Strengthen research and data</a:t>
            </a:r>
            <a:endParaRPr sz="1867" kern="0">
              <a:solidFill>
                <a:srgbClr val="000000"/>
              </a:solidFill>
              <a:latin typeface="Arial"/>
              <a:ea typeface="Arial"/>
              <a:cs typeface="Arial"/>
              <a:sym typeface="Arial"/>
            </a:endParaRPr>
          </a:p>
        </p:txBody>
      </p:sp>
      <p:sp>
        <p:nvSpPr>
          <p:cNvPr id="1116" name="Google Shape;1116;p3"/>
          <p:cNvSpPr txBox="1"/>
          <p:nvPr/>
        </p:nvSpPr>
        <p:spPr>
          <a:xfrm>
            <a:off x="6842500" y="5173600"/>
            <a:ext cx="2376400" cy="1644237"/>
          </a:xfrm>
          <a:prstGeom prst="rect">
            <a:avLst/>
          </a:prstGeom>
          <a:noFill/>
          <a:ln>
            <a:noFill/>
          </a:ln>
        </p:spPr>
        <p:txBody>
          <a:bodyPr spcFirstLastPara="1" wrap="square" lIns="85733" tIns="42833" rIns="85733" bIns="42833" anchor="t" anchorCtr="0">
            <a:spAutoFit/>
          </a:bodyPr>
          <a:lstStyle/>
          <a:p>
            <a:pPr defTabSz="1219170">
              <a:lnSpc>
                <a:spcPct val="115000"/>
              </a:lnSpc>
              <a:buClr>
                <a:srgbClr val="000000"/>
              </a:buClr>
              <a:buSzPts val="1100"/>
            </a:pPr>
            <a:r>
              <a:rPr lang="en" sz="1467" kern="0">
                <a:solidFill>
                  <a:srgbClr val="595959"/>
                </a:solidFill>
                <a:latin typeface="Proxima Nova"/>
                <a:ea typeface="Proxima Nova"/>
                <a:cs typeface="Proxima Nova"/>
                <a:sym typeface="Proxima Nova"/>
              </a:rPr>
              <a:t>Early warning systems found to be protective against child marriage post-disasters in Indonesia; merits further exploration.</a:t>
            </a:r>
            <a:endParaRPr sz="1467" b="1" kern="0">
              <a:solidFill>
                <a:srgbClr val="595959"/>
              </a:solidFill>
              <a:latin typeface="Roboto"/>
              <a:ea typeface="Roboto"/>
              <a:cs typeface="Roboto"/>
              <a:sym typeface="Roboto"/>
            </a:endParaRPr>
          </a:p>
        </p:txBody>
      </p:sp>
      <p:sp>
        <p:nvSpPr>
          <p:cNvPr id="1117" name="Google Shape;1117;p3"/>
          <p:cNvSpPr txBox="1"/>
          <p:nvPr/>
        </p:nvSpPr>
        <p:spPr>
          <a:xfrm>
            <a:off x="6172877" y="4240210"/>
            <a:ext cx="2769200" cy="747325"/>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r>
              <a:rPr lang="en" sz="1867" b="1" kern="0">
                <a:solidFill>
                  <a:srgbClr val="000000"/>
                </a:solidFill>
                <a:latin typeface="Roboto"/>
                <a:ea typeface="Roboto"/>
                <a:cs typeface="Roboto"/>
                <a:sym typeface="Roboto"/>
              </a:rPr>
              <a:t>Strengthen protection systems</a:t>
            </a:r>
            <a:endParaRPr sz="933" kern="0">
              <a:solidFill>
                <a:srgbClr val="000000"/>
              </a:solidFill>
              <a:latin typeface="Arial"/>
              <a:ea typeface="Arial"/>
              <a:cs typeface="Arial"/>
              <a:sym typeface="Arial"/>
            </a:endParaRPr>
          </a:p>
        </p:txBody>
      </p:sp>
      <p:sp>
        <p:nvSpPr>
          <p:cNvPr id="1118" name="Google Shape;1118;p3"/>
          <p:cNvSpPr txBox="1"/>
          <p:nvPr/>
        </p:nvSpPr>
        <p:spPr>
          <a:xfrm>
            <a:off x="9179900" y="5173610"/>
            <a:ext cx="2769200" cy="1384615"/>
          </a:xfrm>
          <a:prstGeom prst="rect">
            <a:avLst/>
          </a:prstGeom>
          <a:noFill/>
          <a:ln>
            <a:noFill/>
          </a:ln>
        </p:spPr>
        <p:txBody>
          <a:bodyPr spcFirstLastPara="1" wrap="square" lIns="85733" tIns="42833" rIns="85733" bIns="42833" anchor="t" anchorCtr="0">
            <a:spAutoFit/>
          </a:bodyPr>
          <a:lstStyle/>
          <a:p>
            <a:pPr defTabSz="1219170">
              <a:lnSpc>
                <a:spcPct val="115000"/>
              </a:lnSpc>
              <a:buClr>
                <a:srgbClr val="000000"/>
              </a:buClr>
              <a:buSzPts val="1100"/>
            </a:pPr>
            <a:r>
              <a:rPr lang="en" sz="1467" kern="0">
                <a:solidFill>
                  <a:srgbClr val="595959"/>
                </a:solidFill>
                <a:latin typeface="Proxima Nova"/>
                <a:ea typeface="Proxima Nova"/>
                <a:cs typeface="Proxima Nova"/>
                <a:sym typeface="Proxima Nova"/>
              </a:rPr>
              <a:t>Ensure programme is gender-transformative i.e., accounts for impact of environmental crisis on SRHR &amp; harmful practices including CM</a:t>
            </a:r>
            <a:endParaRPr sz="1467" kern="0">
              <a:solidFill>
                <a:srgbClr val="595959"/>
              </a:solidFill>
              <a:latin typeface="Proxima Nova"/>
              <a:ea typeface="Proxima Nova"/>
              <a:cs typeface="Proxima Nova"/>
              <a:sym typeface="Proxima Nova"/>
            </a:endParaRPr>
          </a:p>
        </p:txBody>
      </p:sp>
      <p:sp>
        <p:nvSpPr>
          <p:cNvPr id="1119" name="Google Shape;1119;p3"/>
          <p:cNvSpPr txBox="1"/>
          <p:nvPr/>
        </p:nvSpPr>
        <p:spPr>
          <a:xfrm>
            <a:off x="8936233" y="4240210"/>
            <a:ext cx="2605600" cy="747325"/>
          </a:xfrm>
          <a:prstGeom prst="rect">
            <a:avLst/>
          </a:prstGeom>
          <a:noFill/>
          <a:ln>
            <a:noFill/>
          </a:ln>
        </p:spPr>
        <p:txBody>
          <a:bodyPr spcFirstLastPara="1" wrap="square" lIns="85733" tIns="42833" rIns="85733" bIns="42833" anchor="t" anchorCtr="0">
            <a:spAutoFit/>
          </a:bodyPr>
          <a:lstStyle/>
          <a:p>
            <a:pPr marL="101597" algn="ctr" defTabSz="1219170">
              <a:lnSpc>
                <a:spcPct val="115000"/>
              </a:lnSpc>
              <a:buClr>
                <a:srgbClr val="000000"/>
              </a:buClr>
              <a:buSzPts val="1700"/>
            </a:pPr>
            <a:r>
              <a:rPr lang="en" sz="1867" b="1" kern="0">
                <a:solidFill>
                  <a:srgbClr val="000000"/>
                </a:solidFill>
                <a:latin typeface="Roboto"/>
                <a:ea typeface="Roboto"/>
                <a:cs typeface="Roboto"/>
                <a:sym typeface="Roboto"/>
              </a:rPr>
              <a:t>Programming and project interventions</a:t>
            </a:r>
            <a:endParaRPr sz="933" kern="0">
              <a:solidFill>
                <a:srgbClr val="000000"/>
              </a:solidFill>
              <a:latin typeface="Arial"/>
              <a:ea typeface="Arial"/>
              <a:cs typeface="Arial"/>
              <a:sym typeface="Arial"/>
            </a:endParaRPr>
          </a:p>
        </p:txBody>
      </p:sp>
      <p:pic>
        <p:nvPicPr>
          <p:cNvPr id="1120" name="Google Shape;1120;p3" descr="Research outline"/>
          <p:cNvPicPr preferRelativeResize="0"/>
          <p:nvPr/>
        </p:nvPicPr>
        <p:blipFill rotWithShape="1">
          <a:blip r:embed="rId4">
            <a:alphaModFix/>
          </a:blip>
          <a:srcRect/>
          <a:stretch/>
        </p:blipFill>
        <p:spPr>
          <a:xfrm>
            <a:off x="9708116" y="2381095"/>
            <a:ext cx="926459" cy="926459"/>
          </a:xfrm>
          <a:prstGeom prst="rect">
            <a:avLst/>
          </a:prstGeom>
          <a:noFill/>
          <a:ln>
            <a:noFill/>
          </a:ln>
        </p:spPr>
      </p:pic>
      <p:pic>
        <p:nvPicPr>
          <p:cNvPr id="1121" name="Google Shape;1121;p3" descr="Venn diagram outline"/>
          <p:cNvPicPr preferRelativeResize="0"/>
          <p:nvPr/>
        </p:nvPicPr>
        <p:blipFill rotWithShape="1">
          <a:blip r:embed="rId5">
            <a:alphaModFix/>
          </a:blip>
          <a:srcRect/>
          <a:stretch/>
        </p:blipFill>
        <p:spPr>
          <a:xfrm>
            <a:off x="4274253" y="2381095"/>
            <a:ext cx="926459" cy="926459"/>
          </a:xfrm>
          <a:prstGeom prst="rect">
            <a:avLst/>
          </a:prstGeom>
          <a:noFill/>
          <a:ln>
            <a:noFill/>
          </a:ln>
        </p:spPr>
      </p:pic>
      <p:pic>
        <p:nvPicPr>
          <p:cNvPr id="1122" name="Google Shape;1122;p3" descr="Lightbulb outline"/>
          <p:cNvPicPr preferRelativeResize="0"/>
          <p:nvPr/>
        </p:nvPicPr>
        <p:blipFill rotWithShape="1">
          <a:blip r:embed="rId6">
            <a:alphaModFix/>
          </a:blip>
          <a:srcRect/>
          <a:stretch/>
        </p:blipFill>
        <p:spPr>
          <a:xfrm>
            <a:off x="1444949" y="2682648"/>
            <a:ext cx="926459" cy="926459"/>
          </a:xfrm>
          <a:prstGeom prst="rect">
            <a:avLst/>
          </a:prstGeom>
          <a:noFill/>
          <a:ln>
            <a:noFill/>
          </a:ln>
        </p:spPr>
      </p:pic>
      <p:pic>
        <p:nvPicPr>
          <p:cNvPr id="1123" name="Google Shape;1123;p3" descr="Cycle with people outline"/>
          <p:cNvPicPr preferRelativeResize="0"/>
          <p:nvPr/>
        </p:nvPicPr>
        <p:blipFill rotWithShape="1">
          <a:blip r:embed="rId7">
            <a:alphaModFix/>
          </a:blip>
          <a:srcRect/>
          <a:stretch/>
        </p:blipFill>
        <p:spPr>
          <a:xfrm>
            <a:off x="7004128" y="2682648"/>
            <a:ext cx="926459" cy="9264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4"/>
          <p:cNvSpPr txBox="1">
            <a:spLocks noGrp="1"/>
          </p:cNvSpPr>
          <p:nvPr>
            <p:ph type="sldNum" idx="12"/>
          </p:nvPr>
        </p:nvSpPr>
        <p:spPr>
          <a:xfrm>
            <a:off x="11504244" y="285980"/>
            <a:ext cx="431600" cy="225600"/>
          </a:xfrm>
          <a:prstGeom prst="rect">
            <a:avLst/>
          </a:prstGeom>
          <a:noFill/>
          <a:ln>
            <a:noFill/>
          </a:ln>
        </p:spPr>
        <p:txBody>
          <a:bodyPr spcFirstLastPara="1" wrap="square" lIns="121900" tIns="60933" rIns="121900" bIns="60933" anchor="ctr" anchorCtr="0">
            <a:noAutofit/>
          </a:bodyPr>
          <a:lstStyle/>
          <a:p>
            <a:pPr defTabSz="1219170">
              <a:buClr>
                <a:srgbClr val="FFFFFF"/>
              </a:buClr>
            </a:pPr>
            <a:fld id="{00000000-1234-1234-1234-123412341234}" type="slidenum">
              <a:rPr lang="en" kern="0">
                <a:solidFill>
                  <a:srgbClr val="FFFFFF"/>
                </a:solidFill>
              </a:rPr>
              <a:pPr defTabSz="1219170">
                <a:buClr>
                  <a:srgbClr val="FFFFFF"/>
                </a:buClr>
              </a:pPr>
              <a:t>23</a:t>
            </a:fld>
            <a:endParaRPr kern="0">
              <a:solidFill>
                <a:srgbClr val="FFFFFF"/>
              </a:solidFill>
            </a:endParaRPr>
          </a:p>
        </p:txBody>
      </p:sp>
      <p:pic>
        <p:nvPicPr>
          <p:cNvPr id="1129" name="Google Shape;1129;p4"/>
          <p:cNvPicPr preferRelativeResize="0"/>
          <p:nvPr/>
        </p:nvPicPr>
        <p:blipFill rotWithShape="1">
          <a:blip r:embed="rId3">
            <a:alphaModFix/>
          </a:blip>
          <a:srcRect/>
          <a:stretch/>
        </p:blipFill>
        <p:spPr>
          <a:xfrm>
            <a:off x="10624134" y="80801"/>
            <a:ext cx="1267533" cy="1089833"/>
          </a:xfrm>
          <a:prstGeom prst="rect">
            <a:avLst/>
          </a:prstGeom>
          <a:noFill/>
          <a:ln>
            <a:noFill/>
          </a:ln>
        </p:spPr>
      </p:pic>
      <p:sp>
        <p:nvSpPr>
          <p:cNvPr id="1130" name="Google Shape;1130;p4"/>
          <p:cNvSpPr txBox="1"/>
          <p:nvPr/>
        </p:nvSpPr>
        <p:spPr>
          <a:xfrm>
            <a:off x="137629" y="80800"/>
            <a:ext cx="11366615" cy="1600384"/>
          </a:xfrm>
          <a:prstGeom prst="rect">
            <a:avLst/>
          </a:prstGeom>
          <a:solidFill>
            <a:srgbClr val="150D02">
              <a:alpha val="29803"/>
            </a:srgbClr>
          </a:solidFill>
          <a:ln>
            <a:noFill/>
          </a:ln>
        </p:spPr>
        <p:txBody>
          <a:bodyPr spcFirstLastPara="1" wrap="square" lIns="121900" tIns="60933" rIns="121900" bIns="60933" anchor="t" anchorCtr="0">
            <a:spAutoFit/>
          </a:bodyPr>
          <a:lstStyle/>
          <a:p>
            <a:pPr defTabSz="1219170">
              <a:buClr>
                <a:srgbClr val="000000"/>
              </a:buClr>
            </a:pPr>
            <a:r>
              <a:rPr lang="en" sz="4800" kern="0">
                <a:solidFill>
                  <a:srgbClr val="FFFFFF"/>
                </a:solidFill>
                <a:latin typeface="Proxima Nova Semibold"/>
                <a:ea typeface="Proxima Nova Semibold"/>
                <a:cs typeface="Proxima Nova Semibold"/>
                <a:sym typeface="Proxima Nova Semibold"/>
              </a:rPr>
              <a:t>4. Resources: Infographics, Q&amp;A, advocacy, recommendations</a:t>
            </a:r>
            <a:endParaRPr sz="4800" kern="0">
              <a:solidFill>
                <a:srgbClr val="FFFFFF"/>
              </a:solidFill>
              <a:latin typeface="Arial"/>
              <a:ea typeface="Arial"/>
              <a:cs typeface="Arial"/>
              <a:sym typeface="Arial"/>
            </a:endParaRPr>
          </a:p>
        </p:txBody>
      </p:sp>
      <p:sp>
        <p:nvSpPr>
          <p:cNvPr id="1131" name="Google Shape;1131;p4"/>
          <p:cNvSpPr/>
          <p:nvPr/>
        </p:nvSpPr>
        <p:spPr>
          <a:xfrm>
            <a:off x="1" y="2884449"/>
            <a:ext cx="12192000" cy="4226307"/>
          </a:xfrm>
          <a:prstGeom prst="rect">
            <a:avLst/>
          </a:prstGeom>
          <a:solidFill>
            <a:schemeClr val="lt1"/>
          </a:solidFill>
          <a:ln w="25400" cap="flat" cmpd="sng">
            <a:solidFill>
              <a:srgbClr val="6B481B"/>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pic>
        <p:nvPicPr>
          <p:cNvPr id="1132" name="Google Shape;1132;p4"/>
          <p:cNvPicPr preferRelativeResize="0"/>
          <p:nvPr/>
        </p:nvPicPr>
        <p:blipFill rotWithShape="1">
          <a:blip r:embed="rId4">
            <a:alphaModFix/>
          </a:blip>
          <a:srcRect/>
          <a:stretch/>
        </p:blipFill>
        <p:spPr>
          <a:xfrm>
            <a:off x="3272137" y="2035841"/>
            <a:ext cx="2781884" cy="3649995"/>
          </a:xfrm>
          <a:prstGeom prst="rect">
            <a:avLst/>
          </a:prstGeom>
          <a:noFill/>
          <a:ln>
            <a:noFill/>
          </a:ln>
        </p:spPr>
      </p:pic>
      <p:pic>
        <p:nvPicPr>
          <p:cNvPr id="1133" name="Google Shape;1133;p4"/>
          <p:cNvPicPr preferRelativeResize="0"/>
          <p:nvPr/>
        </p:nvPicPr>
        <p:blipFill rotWithShape="1">
          <a:blip r:embed="rId5">
            <a:alphaModFix/>
          </a:blip>
          <a:srcRect/>
          <a:stretch/>
        </p:blipFill>
        <p:spPr>
          <a:xfrm>
            <a:off x="748793" y="3079844"/>
            <a:ext cx="2946400" cy="3865856"/>
          </a:xfrm>
          <a:prstGeom prst="rect">
            <a:avLst/>
          </a:prstGeom>
          <a:noFill/>
          <a:ln>
            <a:noFill/>
          </a:ln>
        </p:spPr>
      </p:pic>
      <p:pic>
        <p:nvPicPr>
          <p:cNvPr id="1134" name="Google Shape;1134;p4"/>
          <p:cNvPicPr preferRelativeResize="0"/>
          <p:nvPr/>
        </p:nvPicPr>
        <p:blipFill rotWithShape="1">
          <a:blip r:embed="rId6">
            <a:alphaModFix/>
          </a:blip>
          <a:srcRect/>
          <a:stretch/>
        </p:blipFill>
        <p:spPr>
          <a:xfrm>
            <a:off x="137629" y="1788974"/>
            <a:ext cx="2781884" cy="3649989"/>
          </a:xfrm>
          <a:prstGeom prst="rect">
            <a:avLst/>
          </a:prstGeom>
          <a:noFill/>
          <a:ln>
            <a:noFill/>
          </a:ln>
        </p:spPr>
      </p:pic>
      <p:pic>
        <p:nvPicPr>
          <p:cNvPr id="1135" name="Google Shape;1135;p4"/>
          <p:cNvPicPr preferRelativeResize="0"/>
          <p:nvPr/>
        </p:nvPicPr>
        <p:blipFill rotWithShape="1">
          <a:blip r:embed="rId7">
            <a:alphaModFix/>
          </a:blip>
          <a:srcRect/>
          <a:stretch/>
        </p:blipFill>
        <p:spPr>
          <a:xfrm>
            <a:off x="4719729" y="3187778"/>
            <a:ext cx="2781884" cy="3649996"/>
          </a:xfrm>
          <a:prstGeom prst="rect">
            <a:avLst/>
          </a:prstGeom>
          <a:noFill/>
          <a:ln>
            <a:noFill/>
          </a:ln>
        </p:spPr>
      </p:pic>
      <p:pic>
        <p:nvPicPr>
          <p:cNvPr id="1136" name="Google Shape;1136;p4"/>
          <p:cNvPicPr preferRelativeResize="0"/>
          <p:nvPr/>
        </p:nvPicPr>
        <p:blipFill rotWithShape="1">
          <a:blip r:embed="rId8">
            <a:alphaModFix/>
          </a:blip>
          <a:srcRect/>
          <a:stretch/>
        </p:blipFill>
        <p:spPr>
          <a:xfrm>
            <a:off x="6406645" y="2035829"/>
            <a:ext cx="2781900" cy="3650017"/>
          </a:xfrm>
          <a:prstGeom prst="rect">
            <a:avLst/>
          </a:prstGeom>
          <a:noFill/>
          <a:ln>
            <a:noFill/>
          </a:ln>
        </p:spPr>
      </p:pic>
      <p:pic>
        <p:nvPicPr>
          <p:cNvPr id="1137" name="Google Shape;1137;p4"/>
          <p:cNvPicPr preferRelativeResize="0"/>
          <p:nvPr/>
        </p:nvPicPr>
        <p:blipFill rotWithShape="1">
          <a:blip r:embed="rId9">
            <a:alphaModFix/>
          </a:blip>
          <a:srcRect/>
          <a:stretch/>
        </p:blipFill>
        <p:spPr>
          <a:xfrm>
            <a:off x="9437076" y="3790138"/>
            <a:ext cx="2540061" cy="252888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grpSp>
        <p:nvGrpSpPr>
          <p:cNvPr id="1142" name="Google Shape;1142;g2e65e068aea_0_3691"/>
          <p:cNvGrpSpPr/>
          <p:nvPr/>
        </p:nvGrpSpPr>
        <p:grpSpPr>
          <a:xfrm>
            <a:off x="4022465" y="4908063"/>
            <a:ext cx="4147096" cy="352656"/>
            <a:chOff x="3098911" y="4040553"/>
            <a:chExt cx="3110322" cy="264492"/>
          </a:xfrm>
        </p:grpSpPr>
        <p:sp>
          <p:nvSpPr>
            <p:cNvPr id="1143" name="Google Shape;1143;g2e65e068aea_0_3691">
              <a:hlinkClick r:id="rId3"/>
            </p:cNvPr>
            <p:cNvSpPr/>
            <p:nvPr/>
          </p:nvSpPr>
          <p:spPr>
            <a:xfrm>
              <a:off x="5944687" y="4040553"/>
              <a:ext cx="264546" cy="264492"/>
            </a:xfrm>
            <a:custGeom>
              <a:avLst/>
              <a:gdLst/>
              <a:ahLst/>
              <a:cxnLst/>
              <a:rect l="l" t="t"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sp>
          <p:nvSpPr>
            <p:cNvPr id="1144" name="Google Shape;1144;g2e65e068aea_0_3691">
              <a:hlinkClick r:id="rId4"/>
            </p:cNvPr>
            <p:cNvSpPr/>
            <p:nvPr/>
          </p:nvSpPr>
          <p:spPr>
            <a:xfrm>
              <a:off x="3098911" y="4040553"/>
              <a:ext cx="264546" cy="264492"/>
            </a:xfrm>
            <a:custGeom>
              <a:avLst/>
              <a:gdLst/>
              <a:ahLst/>
              <a:cxnLst/>
              <a:rect l="l" t="t"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sp>
          <p:nvSpPr>
            <p:cNvPr id="1145" name="Google Shape;1145;g2e65e068aea_0_3691">
              <a:hlinkClick r:id="rId5"/>
            </p:cNvPr>
            <p:cNvSpPr/>
            <p:nvPr/>
          </p:nvSpPr>
          <p:spPr>
            <a:xfrm>
              <a:off x="3668066" y="4040553"/>
              <a:ext cx="264546" cy="264492"/>
            </a:xfrm>
            <a:custGeom>
              <a:avLst/>
              <a:gdLst/>
              <a:ahLst/>
              <a:cxnLst/>
              <a:rect l="l" t="t"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sp>
          <p:nvSpPr>
            <p:cNvPr id="1146" name="Google Shape;1146;g2e65e068aea_0_3691">
              <a:hlinkClick r:id="rId6"/>
            </p:cNvPr>
            <p:cNvSpPr/>
            <p:nvPr/>
          </p:nvSpPr>
          <p:spPr>
            <a:xfrm>
              <a:off x="5375531" y="4040553"/>
              <a:ext cx="264546" cy="264492"/>
            </a:xfrm>
            <a:custGeom>
              <a:avLst/>
              <a:gdLst/>
              <a:ahLst/>
              <a:cxnLst/>
              <a:rect l="l" t="t"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sp>
          <p:nvSpPr>
            <p:cNvPr id="1147" name="Google Shape;1147;g2e65e068aea_0_3691">
              <a:hlinkClick r:id="rId7"/>
            </p:cNvPr>
            <p:cNvSpPr/>
            <p:nvPr/>
          </p:nvSpPr>
          <p:spPr>
            <a:xfrm>
              <a:off x="4806376" y="4040553"/>
              <a:ext cx="264546" cy="264492"/>
            </a:xfrm>
            <a:custGeom>
              <a:avLst/>
              <a:gdLst/>
              <a:ahLst/>
              <a:cxnLst/>
              <a:rect l="l" t="t"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sp>
          <p:nvSpPr>
            <p:cNvPr id="1148" name="Google Shape;1148;g2e65e068aea_0_3691">
              <a:hlinkClick r:id="rId8"/>
            </p:cNvPr>
            <p:cNvSpPr/>
            <p:nvPr/>
          </p:nvSpPr>
          <p:spPr>
            <a:xfrm>
              <a:off x="4237221" y="4040553"/>
              <a:ext cx="264546" cy="264492"/>
            </a:xfrm>
            <a:custGeom>
              <a:avLst/>
              <a:gdLst/>
              <a:ahLst/>
              <a:cxnLst/>
              <a:rect l="l" t="t"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rgbClr val="FFA94B"/>
            </a:solidFill>
            <a:ln>
              <a:noFill/>
            </a:ln>
          </p:spPr>
          <p:txBody>
            <a:bodyPr spcFirstLastPara="1" wrap="square" lIns="19033" tIns="19033" rIns="19033" bIns="19033" anchor="ctr" anchorCtr="0">
              <a:noAutofit/>
            </a:bodyPr>
            <a:lstStyle/>
            <a:p>
              <a:pPr algn="ctr" defTabSz="1219170">
                <a:buClr>
                  <a:srgbClr val="FFFFFF"/>
                </a:buClr>
                <a:buSzPts val="1172"/>
              </a:pPr>
              <a:endParaRPr sz="1563" kern="0">
                <a:solidFill>
                  <a:srgbClr val="000000"/>
                </a:solidFill>
                <a:latin typeface="Arial"/>
                <a:ea typeface="Arial"/>
                <a:cs typeface="Arial"/>
                <a:sym typeface="Arial"/>
              </a:endParaRPr>
            </a:p>
          </p:txBody>
        </p:sp>
      </p:grpSp>
      <p:sp>
        <p:nvSpPr>
          <p:cNvPr id="1149" name="Google Shape;1149;g2e65e068aea_0_3691">
            <a:hlinkClick r:id="rId9"/>
          </p:cNvPr>
          <p:cNvSpPr/>
          <p:nvPr/>
        </p:nvSpPr>
        <p:spPr>
          <a:xfrm>
            <a:off x="5022843" y="2858453"/>
            <a:ext cx="2146400" cy="32840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1000"/>
            </a:pPr>
            <a:r>
              <a:rPr lang="en" sz="1333" b="1" kern="0">
                <a:solidFill>
                  <a:srgbClr val="FFFFFF"/>
                </a:solidFill>
                <a:latin typeface="Arial"/>
                <a:ea typeface="Arial"/>
                <a:cs typeface="Arial"/>
                <a:sym typeface="Arial"/>
              </a:rPr>
              <a:t>www.unfpa.org</a:t>
            </a:r>
            <a:endParaRPr sz="1333" b="1" kern="0">
              <a:solidFill>
                <a:srgbClr val="FFFFFF"/>
              </a:solidFill>
              <a:latin typeface="Arial"/>
              <a:ea typeface="Arial"/>
              <a:cs typeface="Arial"/>
              <a:sym typeface="Arial"/>
            </a:endParaRPr>
          </a:p>
        </p:txBody>
      </p:sp>
      <p:sp>
        <p:nvSpPr>
          <p:cNvPr id="1150" name="Google Shape;1150;g2e65e068aea_0_3691"/>
          <p:cNvSpPr txBox="1"/>
          <p:nvPr/>
        </p:nvSpPr>
        <p:spPr>
          <a:xfrm>
            <a:off x="561667" y="2069200"/>
            <a:ext cx="2700000" cy="217504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4700"/>
            </a:pPr>
            <a:r>
              <a:rPr lang="en" sz="6267" kern="0">
                <a:solidFill>
                  <a:srgbClr val="FFFFFF"/>
                </a:solidFill>
                <a:latin typeface="Proxima Nova Extrabold"/>
                <a:ea typeface="Proxima Nova Extrabold"/>
                <a:cs typeface="Proxima Nova Extrabold"/>
                <a:sym typeface="Proxima Nova Extrabold"/>
              </a:rPr>
              <a:t>Thank you!</a:t>
            </a:r>
            <a:endParaRPr sz="6267" kern="0">
              <a:solidFill>
                <a:srgbClr val="FFFFFF"/>
              </a:solidFill>
              <a:latin typeface="Proxima Nova Extrabold"/>
              <a:ea typeface="Proxima Nova Extrabold"/>
              <a:cs typeface="Proxima Nova Extrabold"/>
              <a:sym typeface="Proxima Nova Extra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8114-3DA8-0840-5943-E765ADD0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5D129-7A32-2FC2-7706-8ACD44C270CD}"/>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6" name="Straight Connector 5">
            <a:extLst>
              <a:ext uri="{FF2B5EF4-FFF2-40B4-BE49-F238E27FC236}">
                <a16:creationId xmlns:a16="http://schemas.microsoft.com/office/drawing/2014/main" id="{12C6E119-C46E-E49D-BC0B-9D3FFB4D8631}"/>
              </a:ext>
            </a:extLst>
          </p:cNvPr>
          <p:cNvCxnSpPr/>
          <p:nvPr/>
        </p:nvCxnSpPr>
        <p:spPr>
          <a:xfrm>
            <a:off x="443011" y="109915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C5F3DD-CD25-ABC7-B14E-EF2E14E8AE0E}"/>
              </a:ext>
            </a:extLst>
          </p:cNvPr>
          <p:cNvCxnSpPr/>
          <p:nvPr/>
        </p:nvCxnSpPr>
        <p:spPr>
          <a:xfrm>
            <a:off x="443011" y="3917671"/>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2407CB75-06A3-152D-72F1-AB1D008E9A94}"/>
              </a:ext>
            </a:extLst>
          </p:cNvPr>
          <p:cNvSpPr txBox="1">
            <a:spLocks/>
          </p:cNvSpPr>
          <p:nvPr/>
        </p:nvSpPr>
        <p:spPr>
          <a:xfrm>
            <a:off x="2698146" y="1531589"/>
            <a:ext cx="8563776" cy="1398855"/>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000" b="1" kern="100">
                <a:effectLst/>
                <a:latin typeface="Calibri" panose="020F0502020204030204" pitchFamily="34" charset="0"/>
                <a:ea typeface="Aptos" panose="020B0004020202020204" pitchFamily="34" charset="0"/>
                <a:cs typeface="Arial" panose="020B0604020202020204" pitchFamily="34" charset="0"/>
              </a:rPr>
              <a:t>Sajeda Amin </a:t>
            </a:r>
            <a:r>
              <a:rPr lang="en-GB" sz="2000" kern="100">
                <a:effectLst/>
                <a:latin typeface="Calibri" panose="020F0502020204030204" pitchFamily="34" charset="0"/>
                <a:ea typeface="Aptos" panose="020B0004020202020204" pitchFamily="34" charset="0"/>
                <a:cs typeface="Arial" panose="020B0604020202020204" pitchFamily="34" charset="0"/>
              </a:rPr>
              <a:t>is Senior Research Advisor at Sajida Foundation and an independent consultant. As Senior Associate at Population Council, she led multi-country initiatives on child marriage prevention and girls’ empowerment. She has a PhD in Demography and Sociology and a Master’s in Public Policy.</a:t>
            </a:r>
          </a:p>
        </p:txBody>
      </p:sp>
      <p:sp>
        <p:nvSpPr>
          <p:cNvPr id="16" name="Content Placeholder 2">
            <a:extLst>
              <a:ext uri="{FF2B5EF4-FFF2-40B4-BE49-F238E27FC236}">
                <a16:creationId xmlns:a16="http://schemas.microsoft.com/office/drawing/2014/main" id="{584A620F-3CD6-D40A-4E6B-30E6A842CA31}"/>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pic>
        <p:nvPicPr>
          <p:cNvPr id="4" name="Picture 3" descr="A person with glasses and a scarf&#10;&#10;AI-generated content may be incorrect.">
            <a:extLst>
              <a:ext uri="{FF2B5EF4-FFF2-40B4-BE49-F238E27FC236}">
                <a16:creationId xmlns:a16="http://schemas.microsoft.com/office/drawing/2014/main" id="{BCF7B888-B6C8-6BA4-6E35-ECF22D17C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322" y="1365517"/>
            <a:ext cx="1692078" cy="2285790"/>
          </a:xfrm>
          <a:prstGeom prst="rect">
            <a:avLst/>
          </a:prstGeom>
        </p:spPr>
      </p:pic>
    </p:spTree>
    <p:extLst>
      <p:ext uri="{BB962C8B-B14F-4D97-AF65-F5344CB8AC3E}">
        <p14:creationId xmlns:p14="http://schemas.microsoft.com/office/powerpoint/2010/main" val="334975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B500-02BF-1F2A-6828-24361BAB6323}"/>
              </a:ext>
            </a:extLst>
          </p:cNvPr>
          <p:cNvSpPr>
            <a:spLocks noGrp="1"/>
          </p:cNvSpPr>
          <p:nvPr>
            <p:ph type="title"/>
          </p:nvPr>
        </p:nvSpPr>
        <p:spPr>
          <a:xfrm>
            <a:off x="1828800" y="76200"/>
            <a:ext cx="8229600" cy="1905000"/>
          </a:xfrm>
        </p:spPr>
        <p:txBody>
          <a:bodyPr>
            <a:noAutofit/>
          </a:bodyPr>
          <a:lstStyle/>
          <a:p>
            <a:pPr algn="ctr"/>
            <a:r>
              <a:rPr lang="en-US" sz="3200"/>
              <a:t>PROXIMATE, DISTAL AND LIFECOURSE EFFECTS ON CLIMATE CHANGE ON CHILD MARRIAGE</a:t>
            </a:r>
          </a:p>
        </p:txBody>
      </p:sp>
      <p:sp>
        <p:nvSpPr>
          <p:cNvPr id="3" name="Content Placeholder 2">
            <a:extLst>
              <a:ext uri="{FF2B5EF4-FFF2-40B4-BE49-F238E27FC236}">
                <a16:creationId xmlns:a16="http://schemas.microsoft.com/office/drawing/2014/main" id="{6E0D62C2-EF73-C8A3-CBC2-0AAEC408E8FB}"/>
              </a:ext>
            </a:extLst>
          </p:cNvPr>
          <p:cNvSpPr>
            <a:spLocks noGrp="1"/>
          </p:cNvSpPr>
          <p:nvPr>
            <p:ph idx="1"/>
          </p:nvPr>
        </p:nvSpPr>
        <p:spPr>
          <a:xfrm>
            <a:off x="1981200" y="2209800"/>
            <a:ext cx="8229600" cy="4038600"/>
          </a:xfrm>
        </p:spPr>
        <p:txBody>
          <a:bodyPr>
            <a:normAutofit/>
          </a:bodyPr>
          <a:lstStyle/>
          <a:p>
            <a:pPr marL="0" indent="0" algn="ctr">
              <a:buNone/>
            </a:pPr>
            <a:r>
              <a:rPr lang="en-US" sz="3000" b="1"/>
              <a:t>SAJEDA AMIN</a:t>
            </a:r>
          </a:p>
          <a:p>
            <a:pPr marL="0" indent="0" algn="ctr">
              <a:buNone/>
            </a:pPr>
            <a:r>
              <a:rPr lang="en-US" sz="3000" b="1"/>
              <a:t>Independent Consultant </a:t>
            </a:r>
          </a:p>
          <a:p>
            <a:pPr marL="0" indent="0" algn="ctr">
              <a:buNone/>
            </a:pPr>
            <a:r>
              <a:rPr lang="en-US" sz="3000" b="1"/>
              <a:t>Senior Research Advisor, Sajida Foundation</a:t>
            </a:r>
          </a:p>
          <a:p>
            <a:pPr marL="0" indent="0" algn="ctr">
              <a:buNone/>
            </a:pPr>
            <a:r>
              <a:rPr lang="en-US" sz="3000" b="1"/>
              <a:t>April 10, 2025</a:t>
            </a:r>
          </a:p>
          <a:p>
            <a:pPr marL="0" indent="0" algn="ctr">
              <a:buNone/>
            </a:pPr>
            <a:endParaRPr lang="en-US" sz="2200"/>
          </a:p>
          <a:p>
            <a:pPr marL="0" indent="0" algn="ctr">
              <a:buNone/>
            </a:pPr>
            <a:r>
              <a:rPr lang="en-US" sz="2400"/>
              <a:t>CRANK Webinar</a:t>
            </a:r>
          </a:p>
        </p:txBody>
      </p:sp>
    </p:spTree>
    <p:extLst>
      <p:ext uri="{BB962C8B-B14F-4D97-AF65-F5344CB8AC3E}">
        <p14:creationId xmlns:p14="http://schemas.microsoft.com/office/powerpoint/2010/main" val="1564887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1875-594C-9405-AE27-05654A5363F0}"/>
              </a:ext>
            </a:extLst>
          </p:cNvPr>
          <p:cNvSpPr>
            <a:spLocks noGrp="1"/>
          </p:cNvSpPr>
          <p:nvPr>
            <p:ph type="title"/>
          </p:nvPr>
        </p:nvSpPr>
        <p:spPr/>
        <p:txBody>
          <a:bodyPr>
            <a:normAutofit fontScale="90000"/>
          </a:bodyPr>
          <a:lstStyle/>
          <a:p>
            <a:r>
              <a:rPr lang="en-US"/>
              <a:t>Scoping Review on Climate Change and Child Marriage in Bangladesh</a:t>
            </a:r>
          </a:p>
        </p:txBody>
      </p:sp>
      <p:sp>
        <p:nvSpPr>
          <p:cNvPr id="3" name="Content Placeholder 2">
            <a:extLst>
              <a:ext uri="{FF2B5EF4-FFF2-40B4-BE49-F238E27FC236}">
                <a16:creationId xmlns:a16="http://schemas.microsoft.com/office/drawing/2014/main" id="{29FAA76B-CC89-B926-7C4F-06C693BBBBD1}"/>
              </a:ext>
            </a:extLst>
          </p:cNvPr>
          <p:cNvSpPr>
            <a:spLocks noGrp="1"/>
          </p:cNvSpPr>
          <p:nvPr>
            <p:ph idx="1"/>
          </p:nvPr>
        </p:nvSpPr>
        <p:spPr/>
        <p:txBody>
          <a:bodyPr>
            <a:normAutofit lnSpcReduction="10000"/>
          </a:bodyPr>
          <a:lstStyle/>
          <a:p>
            <a:pPr>
              <a:buFont typeface="Wingdings" pitchFamily="2" charset="2"/>
              <a:buChar char="§"/>
            </a:pPr>
            <a:r>
              <a:rPr lang="en-US"/>
              <a:t>Regional variation in Climate Change</a:t>
            </a:r>
            <a:r>
              <a:rPr lang="en-US" sz="2400">
                <a:latin typeface="Franklin Gothic Book"/>
              </a:rPr>
              <a:t>—</a:t>
            </a:r>
            <a:endParaRPr lang="en-US" sz="2400"/>
          </a:p>
          <a:p>
            <a:pPr lvl="1">
              <a:buFont typeface="Wingdings" pitchFamily="2" charset="2"/>
              <a:buChar char="§"/>
            </a:pPr>
            <a:r>
              <a:rPr lang="en-US" sz="2400">
                <a:latin typeface="Franklin Gothic Book"/>
              </a:rPr>
              <a:t>Coastal communities vulnerable to </a:t>
            </a:r>
            <a:r>
              <a:rPr lang="en-US" sz="2400" err="1">
                <a:latin typeface="Franklin Gothic Book"/>
              </a:rPr>
              <a:t>anthropocene</a:t>
            </a:r>
            <a:r>
              <a:rPr lang="en-US" sz="2400">
                <a:latin typeface="Franklin Gothic Book"/>
              </a:rPr>
              <a:t> climate change-- sea level rise, waterlogging, salinity, cyclones</a:t>
            </a:r>
            <a:endParaRPr lang="en-US" sz="2400"/>
          </a:p>
          <a:p>
            <a:pPr lvl="1">
              <a:buFont typeface="Wingdings" pitchFamily="2" charset="2"/>
              <a:buChar char="§"/>
            </a:pPr>
            <a:r>
              <a:rPr lang="en-US" sz="2400">
                <a:latin typeface="Franklin Gothic Book"/>
              </a:rPr>
              <a:t>Northern and central districts are affected by flooding, river erosion, and drought</a:t>
            </a:r>
          </a:p>
          <a:p>
            <a:pPr>
              <a:buFont typeface="Wingdings" pitchFamily="2" charset="2"/>
              <a:buChar char="§"/>
            </a:pPr>
            <a:r>
              <a:rPr lang="en-US"/>
              <a:t>Regional variation in Child Marriage</a:t>
            </a:r>
            <a:endParaRPr lang="en-US" sz="2400">
              <a:latin typeface="Franklin Gothic Book"/>
            </a:endParaRPr>
          </a:p>
          <a:p>
            <a:pPr lvl="1">
              <a:buFont typeface="Wingdings" pitchFamily="2" charset="2"/>
              <a:buChar char="§"/>
            </a:pPr>
            <a:r>
              <a:rPr lang="en-US" sz="2400">
                <a:latin typeface="Franklin Gothic Book"/>
              </a:rPr>
              <a:t>high overall child marriage rates; about 50% of women (20-24) are married by the age of 18. </a:t>
            </a:r>
          </a:p>
          <a:p>
            <a:pPr lvl="1">
              <a:buFont typeface="Wingdings" pitchFamily="2" charset="2"/>
              <a:buChar char="§"/>
            </a:pPr>
            <a:r>
              <a:rPr lang="en-US" sz="2400">
                <a:latin typeface="Franklin Gothic Book"/>
              </a:rPr>
              <a:t>Higher rates in western region and coastal belt</a:t>
            </a:r>
          </a:p>
          <a:p>
            <a:pPr marL="457200" lvl="1" indent="0">
              <a:buNone/>
            </a:pPr>
            <a:r>
              <a:rPr lang="en-US" sz="2400">
                <a:solidFill>
                  <a:srgbClr val="00B0F0"/>
                </a:solidFill>
                <a:latin typeface="Franklin Gothic Book"/>
              </a:rPr>
              <a:t>* Study commissioned by the UNICEF-UNFPA Global Program to End Child Marriage and UNFPA Dhaka</a:t>
            </a:r>
          </a:p>
          <a:p>
            <a:endParaRPr lang="en-US"/>
          </a:p>
        </p:txBody>
      </p:sp>
    </p:spTree>
    <p:extLst>
      <p:ext uri="{BB962C8B-B14F-4D97-AF65-F5344CB8AC3E}">
        <p14:creationId xmlns:p14="http://schemas.microsoft.com/office/powerpoint/2010/main" val="1541775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746C4-E4C4-E21C-6EA3-52028892269B}"/>
              </a:ext>
            </a:extLst>
          </p:cNvPr>
          <p:cNvSpPr>
            <a:spLocks noGrp="1"/>
          </p:cNvSpPr>
          <p:nvPr>
            <p:ph type="title"/>
          </p:nvPr>
        </p:nvSpPr>
        <p:spPr/>
        <p:txBody>
          <a:bodyPr/>
          <a:lstStyle/>
          <a:p>
            <a:pPr algn="ctr"/>
            <a:r>
              <a:rPr lang="en-US"/>
              <a:t>Review of 15 relevant articles</a:t>
            </a:r>
            <a:endParaRPr lang="en-CN"/>
          </a:p>
        </p:txBody>
      </p:sp>
      <p:sp>
        <p:nvSpPr>
          <p:cNvPr id="5" name="Content Placeholder 4">
            <a:extLst>
              <a:ext uri="{FF2B5EF4-FFF2-40B4-BE49-F238E27FC236}">
                <a16:creationId xmlns:a16="http://schemas.microsoft.com/office/drawing/2014/main" id="{43A9A827-EFC9-12E3-D585-E2BC45B5DE9E}"/>
              </a:ext>
            </a:extLst>
          </p:cNvPr>
          <p:cNvSpPr>
            <a:spLocks noGrp="1"/>
          </p:cNvSpPr>
          <p:nvPr>
            <p:ph sz="half" idx="1"/>
          </p:nvPr>
        </p:nvSpPr>
        <p:spPr>
          <a:xfrm>
            <a:off x="1828804" y="1493838"/>
            <a:ext cx="4038597" cy="4525963"/>
          </a:xfrm>
        </p:spPr>
        <p:txBody>
          <a:bodyPr/>
          <a:lstStyle/>
          <a:p>
            <a:r>
              <a:rPr lang="en-US"/>
              <a:t>Climate Change</a:t>
            </a:r>
          </a:p>
          <a:p>
            <a:r>
              <a:rPr lang="en-US"/>
              <a:t>Child Marriage</a:t>
            </a:r>
          </a:p>
          <a:p>
            <a:r>
              <a:rPr lang="en-US"/>
              <a:t>Published 2014 and 2024</a:t>
            </a:r>
          </a:p>
          <a:p>
            <a:r>
              <a:rPr lang="en-US"/>
              <a:t>Original primary or secondary analysis</a:t>
            </a:r>
          </a:p>
          <a:p>
            <a:r>
              <a:rPr lang="en-US"/>
              <a:t>Published</a:t>
            </a:r>
          </a:p>
          <a:p>
            <a:r>
              <a:rPr lang="en-US"/>
              <a:t>Quantitative and qualitative evidence</a:t>
            </a:r>
            <a:endParaRPr lang="en-CN"/>
          </a:p>
        </p:txBody>
      </p:sp>
      <p:pic>
        <p:nvPicPr>
          <p:cNvPr id="7" name="Content Placeholder 6">
            <a:extLst>
              <a:ext uri="{FF2B5EF4-FFF2-40B4-BE49-F238E27FC236}">
                <a16:creationId xmlns:a16="http://schemas.microsoft.com/office/drawing/2014/main" id="{D5EB3AF1-6A37-5EE7-ECDC-8C142C9697E7}"/>
              </a:ext>
            </a:extLst>
          </p:cNvPr>
          <p:cNvPicPr>
            <a:picLocks noGrp="1" noChangeAspect="1"/>
          </p:cNvPicPr>
          <p:nvPr>
            <p:ph sz="half" idx="2"/>
          </p:nvPr>
        </p:nvPicPr>
        <p:blipFill>
          <a:blip r:embed="rId2"/>
          <a:stretch>
            <a:fillRect/>
          </a:stretch>
        </p:blipFill>
        <p:spPr>
          <a:xfrm>
            <a:off x="6172203" y="1493837"/>
            <a:ext cx="4038597" cy="4221164"/>
          </a:xfrm>
          <a:prstGeom prst="rect">
            <a:avLst/>
          </a:prstGeom>
        </p:spPr>
      </p:pic>
    </p:spTree>
    <p:extLst>
      <p:ext uri="{BB962C8B-B14F-4D97-AF65-F5344CB8AC3E}">
        <p14:creationId xmlns:p14="http://schemas.microsoft.com/office/powerpoint/2010/main" val="2280340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02279-25B8-89FF-DDDB-AA8BBC295305}"/>
              </a:ext>
            </a:extLst>
          </p:cNvPr>
          <p:cNvSpPr>
            <a:spLocks noGrp="1"/>
          </p:cNvSpPr>
          <p:nvPr>
            <p:ph type="title"/>
          </p:nvPr>
        </p:nvSpPr>
        <p:spPr>
          <a:xfrm>
            <a:off x="1981200" y="152401"/>
            <a:ext cx="8229600" cy="537665"/>
          </a:xfrm>
        </p:spPr>
        <p:txBody>
          <a:bodyPr>
            <a:noAutofit/>
          </a:bodyPr>
          <a:lstStyle/>
          <a:p>
            <a:pPr algn="ctr"/>
            <a:r>
              <a:rPr lang="en-US" sz="3600"/>
              <a:t>Climate Concepts Covered</a:t>
            </a:r>
            <a:endParaRPr lang="en-CN" sz="3600"/>
          </a:p>
        </p:txBody>
      </p:sp>
      <p:graphicFrame>
        <p:nvGraphicFramePr>
          <p:cNvPr id="5" name="Content Placeholder 4">
            <a:extLst>
              <a:ext uri="{FF2B5EF4-FFF2-40B4-BE49-F238E27FC236}">
                <a16:creationId xmlns:a16="http://schemas.microsoft.com/office/drawing/2014/main" id="{888F5CA4-CB79-9993-6E4C-60DA9C6F7217}"/>
              </a:ext>
            </a:extLst>
          </p:cNvPr>
          <p:cNvGraphicFramePr>
            <a:graphicFrameLocks noGrp="1"/>
          </p:cNvGraphicFramePr>
          <p:nvPr>
            <p:ph sz="half" idx="1"/>
          </p:nvPr>
        </p:nvGraphicFramePr>
        <p:xfrm>
          <a:off x="1752601" y="882545"/>
          <a:ext cx="3998327" cy="4530200"/>
        </p:xfrm>
        <a:graphic>
          <a:graphicData uri="http://schemas.openxmlformats.org/drawingml/2006/table">
            <a:tbl>
              <a:tblPr/>
              <a:tblGrid>
                <a:gridCol w="3998327">
                  <a:extLst>
                    <a:ext uri="{9D8B030D-6E8A-4147-A177-3AD203B41FA5}">
                      <a16:colId xmlns:a16="http://schemas.microsoft.com/office/drawing/2014/main" val="1669404826"/>
                    </a:ext>
                  </a:extLst>
                </a:gridCol>
              </a:tblGrid>
              <a:tr h="603873">
                <a:tc>
                  <a:txBody>
                    <a:bodyPr/>
                    <a:lstStyle/>
                    <a:p>
                      <a:pPr fontAlgn="ctr"/>
                      <a:r>
                        <a:rPr lang="en-US" sz="2000">
                          <a:solidFill>
                            <a:srgbClr val="000000"/>
                          </a:solidFill>
                          <a:effectLst/>
                          <a:latin typeface="Times New Roman" panose="02020603050405020304" pitchFamily="18" charset="0"/>
                        </a:rPr>
                        <a:t>Extreme rainfall</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7398592"/>
                  </a:ext>
                </a:extLst>
              </a:tr>
              <a:tr h="603873">
                <a:tc>
                  <a:txBody>
                    <a:bodyPr/>
                    <a:lstStyle/>
                    <a:p>
                      <a:pPr fontAlgn="ctr"/>
                      <a:r>
                        <a:rPr lang="en-US" sz="2000">
                          <a:solidFill>
                            <a:srgbClr val="000000"/>
                          </a:solidFill>
                          <a:effectLst/>
                          <a:latin typeface="Times New Roman" panose="02020603050405020304" pitchFamily="18" charset="0"/>
                        </a:rPr>
                        <a:t>Drought</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8023143"/>
                  </a:ext>
                </a:extLst>
              </a:tr>
              <a:tr h="603873">
                <a:tc>
                  <a:txBody>
                    <a:bodyPr/>
                    <a:lstStyle/>
                    <a:p>
                      <a:pPr fontAlgn="ctr"/>
                      <a:r>
                        <a:rPr lang="en-US" sz="2000">
                          <a:solidFill>
                            <a:srgbClr val="000000"/>
                          </a:solidFill>
                          <a:effectLst/>
                          <a:latin typeface="Times New Roman" panose="02020603050405020304" pitchFamily="18" charset="0"/>
                        </a:rPr>
                        <a:t>Extreme heat waves and dry spells.</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9709711"/>
                  </a:ext>
                </a:extLst>
              </a:tr>
              <a:tr h="603873">
                <a:tc>
                  <a:txBody>
                    <a:bodyPr/>
                    <a:lstStyle/>
                    <a:p>
                      <a:pPr fontAlgn="ctr"/>
                      <a:r>
                        <a:rPr lang="en-US" sz="2000">
                          <a:solidFill>
                            <a:srgbClr val="000000"/>
                          </a:solidFill>
                          <a:effectLst/>
                          <a:latin typeface="Times New Roman" panose="02020603050405020304" pitchFamily="18" charset="0"/>
                        </a:rPr>
                        <a:t>Salinity</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4482062"/>
                  </a:ext>
                </a:extLst>
              </a:tr>
              <a:tr h="895045">
                <a:tc>
                  <a:txBody>
                    <a:bodyPr/>
                    <a:lstStyle/>
                    <a:p>
                      <a:pPr fontAlgn="ctr"/>
                      <a:r>
                        <a:rPr lang="en-US" sz="2000">
                          <a:solidFill>
                            <a:srgbClr val="000000"/>
                          </a:solidFill>
                          <a:effectLst/>
                          <a:latin typeface="Times New Roman" panose="02020603050405020304" pitchFamily="18" charset="0"/>
                        </a:rPr>
                        <a:t>Waterlogging, surface and ground water salinity, prolong dry season</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5218513"/>
                  </a:ext>
                </a:extLst>
              </a:tr>
              <a:tr h="1064720">
                <a:tc>
                  <a:txBody>
                    <a:bodyPr/>
                    <a:lstStyle/>
                    <a:p>
                      <a:pPr fontAlgn="ctr"/>
                      <a:r>
                        <a:rPr lang="en-US" sz="2000">
                          <a:solidFill>
                            <a:srgbClr val="000000"/>
                          </a:solidFill>
                          <a:effectLst/>
                          <a:latin typeface="Times New Roman" panose="02020603050405020304" pitchFamily="18" charset="0"/>
                        </a:rPr>
                        <a:t>Cyclones/storm surge/tidal water, </a:t>
                      </a:r>
                    </a:p>
                    <a:p>
                      <a:pPr fontAlgn="ctr"/>
                      <a:r>
                        <a:rPr lang="en-US" sz="2000">
                          <a:solidFill>
                            <a:srgbClr val="000000"/>
                          </a:solidFill>
                          <a:effectLst/>
                          <a:latin typeface="Times New Roman" panose="02020603050405020304" pitchFamily="18" charset="0"/>
                        </a:rPr>
                        <a:t>salinity intrusion, heat.</a:t>
                      </a:r>
                      <a:endParaRPr lang="en-US" sz="2000">
                        <a:effectLst/>
                      </a:endParaRPr>
                    </a:p>
                  </a:txBody>
                  <a:tcPr marL="163668" marR="163668" marT="163668" marB="163668"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666317"/>
                  </a:ext>
                </a:extLst>
              </a:tr>
            </a:tbl>
          </a:graphicData>
        </a:graphic>
      </p:graphicFrame>
      <p:graphicFrame>
        <p:nvGraphicFramePr>
          <p:cNvPr id="6" name="Content Placeholder 5">
            <a:extLst>
              <a:ext uri="{FF2B5EF4-FFF2-40B4-BE49-F238E27FC236}">
                <a16:creationId xmlns:a16="http://schemas.microsoft.com/office/drawing/2014/main" id="{ED7DE7B6-527F-A34C-6EF9-B318FF2DEC3B}"/>
              </a:ext>
            </a:extLst>
          </p:cNvPr>
          <p:cNvGraphicFramePr>
            <a:graphicFrameLocks noGrp="1"/>
          </p:cNvGraphicFramePr>
          <p:nvPr>
            <p:ph sz="half" idx="2"/>
          </p:nvPr>
        </p:nvGraphicFramePr>
        <p:xfrm>
          <a:off x="5750928" y="838199"/>
          <a:ext cx="4688473" cy="4607172"/>
        </p:xfrm>
        <a:graphic>
          <a:graphicData uri="http://schemas.openxmlformats.org/drawingml/2006/table">
            <a:tbl>
              <a:tblPr/>
              <a:tblGrid>
                <a:gridCol w="4688473">
                  <a:extLst>
                    <a:ext uri="{9D8B030D-6E8A-4147-A177-3AD203B41FA5}">
                      <a16:colId xmlns:a16="http://schemas.microsoft.com/office/drawing/2014/main" val="3973545432"/>
                    </a:ext>
                  </a:extLst>
                </a:gridCol>
              </a:tblGrid>
              <a:tr h="611104">
                <a:tc>
                  <a:txBody>
                    <a:bodyPr/>
                    <a:lstStyle/>
                    <a:p>
                      <a:pPr fontAlgn="ctr"/>
                      <a:r>
                        <a:rPr lang="en-US" sz="2000">
                          <a:solidFill>
                            <a:srgbClr val="000000"/>
                          </a:solidFill>
                          <a:effectLst/>
                          <a:latin typeface="Times New Roman" panose="02020603050405020304" pitchFamily="18" charset="0"/>
                        </a:rPr>
                        <a:t>Floods and cyclones.</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0817414"/>
                  </a:ext>
                </a:extLst>
              </a:tr>
              <a:tr h="611104">
                <a:tc>
                  <a:txBody>
                    <a:bodyPr/>
                    <a:lstStyle/>
                    <a:p>
                      <a:pPr fontAlgn="ctr"/>
                      <a:r>
                        <a:rPr lang="en-US" sz="2000">
                          <a:solidFill>
                            <a:srgbClr val="000000"/>
                          </a:solidFill>
                          <a:effectLst/>
                          <a:latin typeface="Times New Roman" panose="02020603050405020304" pitchFamily="18" charset="0"/>
                        </a:rPr>
                        <a:t>Cyclones, floods, waterlogging/salinity.</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7843666"/>
                  </a:ext>
                </a:extLst>
              </a:tr>
              <a:tr h="611104">
                <a:tc>
                  <a:txBody>
                    <a:bodyPr/>
                    <a:lstStyle/>
                    <a:p>
                      <a:pPr fontAlgn="ctr"/>
                      <a:r>
                        <a:rPr lang="en-US" sz="2000">
                          <a:solidFill>
                            <a:srgbClr val="000000"/>
                          </a:solidFill>
                          <a:effectLst/>
                          <a:latin typeface="Times New Roman" panose="02020603050405020304" pitchFamily="18" charset="0"/>
                        </a:rPr>
                        <a:t>Increased heat and precipitation</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5142067"/>
                  </a:ext>
                </a:extLst>
              </a:tr>
              <a:tr h="913745">
                <a:tc>
                  <a:txBody>
                    <a:bodyPr/>
                    <a:lstStyle/>
                    <a:p>
                      <a:pPr fontAlgn="ctr"/>
                      <a:r>
                        <a:rPr lang="en-US" sz="2000">
                          <a:solidFill>
                            <a:srgbClr val="000000"/>
                          </a:solidFill>
                          <a:effectLst/>
                          <a:latin typeface="Times New Roman" panose="02020603050405020304" pitchFamily="18" charset="0"/>
                        </a:rPr>
                        <a:t>Seasonal</a:t>
                      </a:r>
                      <a:r>
                        <a:rPr lang="en-US" sz="2000" baseline="0">
                          <a:solidFill>
                            <a:srgbClr val="000000"/>
                          </a:solidFill>
                          <a:effectLst/>
                          <a:latin typeface="Times New Roman" panose="02020603050405020304" pitchFamily="18" charset="0"/>
                        </a:rPr>
                        <a:t> </a:t>
                      </a:r>
                      <a:r>
                        <a:rPr lang="en-US" sz="2000">
                          <a:solidFill>
                            <a:srgbClr val="000000"/>
                          </a:solidFill>
                          <a:effectLst/>
                          <a:latin typeface="Times New Roman" panose="02020603050405020304" pitchFamily="18" charset="0"/>
                        </a:rPr>
                        <a:t>or flash floods, drought, rive- bank erosion.</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746954"/>
                  </a:ext>
                </a:extLst>
              </a:tr>
              <a:tr h="611104">
                <a:tc>
                  <a:txBody>
                    <a:bodyPr/>
                    <a:lstStyle/>
                    <a:p>
                      <a:pPr fontAlgn="ctr"/>
                      <a:r>
                        <a:rPr lang="en-US" sz="2000">
                          <a:solidFill>
                            <a:srgbClr val="000000"/>
                          </a:solidFill>
                          <a:effectLst/>
                          <a:latin typeface="Times New Roman" panose="02020603050405020304" pitchFamily="18" charset="0"/>
                        </a:rPr>
                        <a:t>Natural disasters including climate change</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0292775"/>
                  </a:ext>
                </a:extLst>
              </a:tr>
              <a:tr h="1216387">
                <a:tc>
                  <a:txBody>
                    <a:bodyPr/>
                    <a:lstStyle/>
                    <a:p>
                      <a:pPr fontAlgn="ctr"/>
                      <a:r>
                        <a:rPr lang="en-US" sz="2000">
                          <a:solidFill>
                            <a:srgbClr val="000000"/>
                          </a:solidFill>
                          <a:effectLst/>
                          <a:latin typeface="Times New Roman" panose="02020603050405020304" pitchFamily="18" charset="0"/>
                        </a:rPr>
                        <a:t>Cyclones, tidal surges, floods, droughts, </a:t>
                      </a:r>
                    </a:p>
                    <a:p>
                      <a:pPr fontAlgn="ctr"/>
                      <a:r>
                        <a:rPr lang="en-US" sz="2000">
                          <a:solidFill>
                            <a:srgbClr val="000000"/>
                          </a:solidFill>
                          <a:effectLst/>
                          <a:latin typeface="Times New Roman" panose="02020603050405020304" pitchFamily="18" charset="0"/>
                        </a:rPr>
                        <a:t>riverbank erosion, water logging, </a:t>
                      </a:r>
                    </a:p>
                    <a:p>
                      <a:pPr fontAlgn="ctr"/>
                      <a:r>
                        <a:rPr lang="en-US" sz="2000">
                          <a:solidFill>
                            <a:srgbClr val="000000"/>
                          </a:solidFill>
                          <a:effectLst/>
                          <a:latin typeface="Times New Roman" panose="02020603050405020304" pitchFamily="18" charset="0"/>
                        </a:rPr>
                        <a:t>soil salinity, landslides.</a:t>
                      </a:r>
                      <a:endParaRPr lang="en-US" sz="2000">
                        <a:effectLst/>
                      </a:endParaRPr>
                    </a:p>
                  </a:txBody>
                  <a:tcPr marL="155331" marR="155331" marT="155331" marB="155331"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4850640"/>
                  </a:ext>
                </a:extLst>
              </a:tr>
            </a:tbl>
          </a:graphicData>
        </a:graphic>
      </p:graphicFrame>
    </p:spTree>
    <p:extLst>
      <p:ext uri="{BB962C8B-B14F-4D97-AF65-F5344CB8AC3E}">
        <p14:creationId xmlns:p14="http://schemas.microsoft.com/office/powerpoint/2010/main" val="1564271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0984" y="166687"/>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3087281856"/>
              </p:ext>
            </p:extLst>
          </p:nvPr>
        </p:nvGraphicFramePr>
        <p:xfrm>
          <a:off x="260984" y="950259"/>
          <a:ext cx="11654569" cy="4720934"/>
        </p:xfrm>
        <a:graphic>
          <a:graphicData uri="http://schemas.openxmlformats.org/drawingml/2006/table">
            <a:tbl>
              <a:tblPr firstRow="1" bandRow="1">
                <a:tableStyleId>{5940675A-B579-460E-94D1-54222C63F5DA}</a:tableStyleId>
              </a:tblPr>
              <a:tblGrid>
                <a:gridCol w="1148506">
                  <a:extLst>
                    <a:ext uri="{9D8B030D-6E8A-4147-A177-3AD203B41FA5}">
                      <a16:colId xmlns:a16="http://schemas.microsoft.com/office/drawing/2014/main" val="1474612326"/>
                    </a:ext>
                  </a:extLst>
                </a:gridCol>
                <a:gridCol w="10506063">
                  <a:extLst>
                    <a:ext uri="{9D8B030D-6E8A-4147-A177-3AD203B41FA5}">
                      <a16:colId xmlns:a16="http://schemas.microsoft.com/office/drawing/2014/main" val="3251594002"/>
                    </a:ext>
                  </a:extLst>
                </a:gridCol>
              </a:tblGrid>
              <a:tr h="291601">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 </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384025">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14:00 - 14:05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0"/>
                        </a:spcAft>
                      </a:pPr>
                      <a:r>
                        <a:rPr lang="en-GB" sz="1500" b="1">
                          <a:solidFill>
                            <a:srgbClr val="304048"/>
                          </a:solidFill>
                          <a:effectLst/>
                          <a:latin typeface="Calibri" panose="020F0502020204030204" pitchFamily="34" charset="0"/>
                          <a:ea typeface="Calibri" panose="020F0502020204030204" pitchFamily="34" charset="0"/>
                        </a:rPr>
                        <a:t>Welcome </a:t>
                      </a:r>
                      <a:endParaRPr lang="en-GB" sz="15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US" sz="1500" b="1" i="0" kern="1200">
                          <a:solidFill>
                            <a:srgbClr val="304048"/>
                          </a:solidFill>
                          <a:effectLst/>
                          <a:latin typeface="Calibri" panose="020F0502020204030204" pitchFamily="34" charset="0"/>
                          <a:ea typeface="+mn-ea"/>
                          <a:cs typeface="Times New Roman" panose="02020603050405020304" pitchFamily="18" charset="0"/>
                        </a:rPr>
                        <a:t>Dr. Faith Mwangi-Powell</a:t>
                      </a:r>
                      <a:r>
                        <a:rPr lang="en-US" sz="1500" b="1" kern="1200">
                          <a:solidFill>
                            <a:schemeClr val="tx1"/>
                          </a:solidFill>
                          <a:effectLst/>
                          <a:latin typeface="+mn-lt"/>
                          <a:ea typeface="+mn-ea"/>
                          <a:cs typeface="+mn-cs"/>
                        </a:rPr>
                        <a:t>,</a:t>
                      </a:r>
                      <a:r>
                        <a:rPr lang="en-US" sz="1500" kern="1200">
                          <a:solidFill>
                            <a:schemeClr val="tx1"/>
                          </a:solidFill>
                          <a:effectLst/>
                          <a:latin typeface="+mn-lt"/>
                          <a:ea typeface="+mn-ea"/>
                          <a:cs typeface="+mn-cs"/>
                        </a:rPr>
                        <a:t> </a:t>
                      </a:r>
                      <a:r>
                        <a:rPr lang="en-US" sz="1500" b="0" i="0" kern="1200">
                          <a:solidFill>
                            <a:srgbClr val="304048"/>
                          </a:solidFill>
                          <a:effectLst/>
                          <a:latin typeface="Calibri" panose="020F0502020204030204" pitchFamily="34" charset="0"/>
                          <a:ea typeface="+mn-ea"/>
                          <a:cs typeface="Times New Roman" panose="02020603050405020304" pitchFamily="18" charset="0"/>
                        </a:rPr>
                        <a:t>CEO </a:t>
                      </a:r>
                      <a:r>
                        <a:rPr lang="en-US" sz="1500" b="0" i="1" kern="1200">
                          <a:solidFill>
                            <a:srgbClr val="304048"/>
                          </a:solidFill>
                          <a:effectLst/>
                          <a:latin typeface="Calibri" panose="020F0502020204030204" pitchFamily="34" charset="0"/>
                          <a:ea typeface="+mn-ea"/>
                          <a:cs typeface="Times New Roman" panose="02020603050405020304" pitchFamily="18" charset="0"/>
                        </a:rPr>
                        <a:t>Girls Not Brides: The Global Partnership to End Child Marriage</a:t>
                      </a:r>
                    </a:p>
                  </a:txBody>
                  <a:tcPr marL="68580" marR="68580" marT="0" marB="0" anchor="ctr"/>
                </a:tc>
                <a:extLst>
                  <a:ext uri="{0D108BD9-81ED-4DB2-BD59-A6C34878D82A}">
                    <a16:rowId xmlns:a16="http://schemas.microsoft.com/office/drawing/2014/main" val="2438157180"/>
                  </a:ext>
                </a:extLst>
              </a:tr>
              <a:tr h="322623">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14:05 - 14:12</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GB" sz="1500" b="1">
                          <a:solidFill>
                            <a:srgbClr val="304048"/>
                          </a:solidFill>
                          <a:effectLst/>
                          <a:latin typeface="Calibri" panose="020F0502020204030204" pitchFamily="34" charset="0"/>
                          <a:ea typeface="Calibri" panose="020F0502020204030204" pitchFamily="34" charset="0"/>
                        </a:rPr>
                        <a:t>Setting the scene: </a:t>
                      </a:r>
                      <a:r>
                        <a:rPr lang="en-GB" sz="1500" b="0">
                          <a:solidFill>
                            <a:srgbClr val="304048"/>
                          </a:solidFill>
                          <a:effectLst/>
                          <a:latin typeface="Calibri" panose="020F0502020204030204" pitchFamily="34" charset="0"/>
                          <a:ea typeface="Calibri" panose="020F0502020204030204" pitchFamily="34" charset="0"/>
                        </a:rPr>
                        <a:t>Mohinder Watson</a:t>
                      </a:r>
                    </a:p>
                  </a:txBody>
                  <a:tcPr marL="68580" marR="68580" marT="0" marB="0" anchor="ctr"/>
                </a:tc>
                <a:extLst>
                  <a:ext uri="{0D108BD9-81ED-4DB2-BD59-A6C34878D82A}">
                    <a16:rowId xmlns:a16="http://schemas.microsoft.com/office/drawing/2014/main" val="1605965081"/>
                  </a:ext>
                </a:extLst>
              </a:tr>
              <a:tr h="407489">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14:12 – 14:55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500" b="1" kern="1200">
                          <a:solidFill>
                            <a:srgbClr val="304048"/>
                          </a:solidFill>
                          <a:effectLst/>
                          <a:latin typeface="Calibri" panose="020F0502020204030204" pitchFamily="34" charset="0"/>
                          <a:ea typeface="+mn-ea"/>
                          <a:cs typeface="Times New Roman" panose="02020603050405020304" pitchFamily="18" charset="0"/>
                        </a:rPr>
                        <a:t>Learning from the latest evidence – implications for research, practice and policy: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Chiagozie Udeh, </a:t>
                      </a:r>
                      <a:r>
                        <a:rPr lang="en-GB" sz="1500" b="0" i="1" kern="1200">
                          <a:solidFill>
                            <a:srgbClr val="304048"/>
                          </a:solidFill>
                          <a:effectLst/>
                          <a:latin typeface="Calibri" panose="020F0502020204030204" pitchFamily="34" charset="0"/>
                          <a:ea typeface="+mn-ea"/>
                          <a:cs typeface="Times New Roman" panose="02020603050405020304" pitchFamily="18" charset="0"/>
                        </a:rPr>
                        <a:t>Global Scoping Review on Environmental Crisis and Child Marriage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Sajeda Amin, </a:t>
                      </a:r>
                      <a:r>
                        <a:rPr lang="en-GB" sz="1500" b="0" i="1" kern="1200">
                          <a:solidFill>
                            <a:srgbClr val="304048"/>
                          </a:solidFill>
                          <a:effectLst/>
                          <a:latin typeface="Calibri" panose="020F0502020204030204" pitchFamily="34" charset="0"/>
                          <a:ea typeface="+mn-ea"/>
                          <a:cs typeface="Times New Roman" panose="02020603050405020304" pitchFamily="18" charset="0"/>
                        </a:rPr>
                        <a:t>Proximal, Distal, and Life-course Effects of Climate Change on Child Marriage: Evidence from Bangladesh</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Loretta Adowaa Asare, </a:t>
                      </a:r>
                      <a:r>
                        <a:rPr lang="en-GB" sz="1500" b="0" i="1" kern="1200">
                          <a:solidFill>
                            <a:srgbClr val="304048"/>
                          </a:solidFill>
                          <a:effectLst/>
                          <a:latin typeface="Calibri" panose="020F0502020204030204" pitchFamily="34" charset="0"/>
                          <a:ea typeface="+mn-ea"/>
                          <a:cs typeface="Times New Roman" panose="02020603050405020304" pitchFamily="18" charset="0"/>
                        </a:rPr>
                        <a:t>The social consequences of climate change: a qualitative analysis of early girl child marriage as an informal adaptation strategy among rural communities in Northern Ghana</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Alissa Koski, </a:t>
                      </a:r>
                      <a:r>
                        <a:rPr lang="en-GB" sz="1500" b="0" i="1" kern="1200">
                          <a:solidFill>
                            <a:srgbClr val="304048"/>
                          </a:solidFill>
                          <a:effectLst/>
                          <a:latin typeface="Calibri" panose="020F0502020204030204" pitchFamily="34" charset="0"/>
                          <a:ea typeface="+mn-ea"/>
                          <a:cs typeface="Times New Roman" panose="02020603050405020304" pitchFamily="18" charset="0"/>
                        </a:rPr>
                        <a:t>The effect of extreme weather events on the frequency of child marriage</a:t>
                      </a:r>
                    </a:p>
                  </a:txBody>
                  <a:tcPr marL="68580" marR="68580" marT="0" marB="0" anchor="ctr"/>
                </a:tc>
                <a:extLst>
                  <a:ext uri="{0D108BD9-81ED-4DB2-BD59-A6C34878D82A}">
                    <a16:rowId xmlns:a16="http://schemas.microsoft.com/office/drawing/2014/main" val="3318861357"/>
                  </a:ext>
                </a:extLst>
              </a:tr>
              <a:tr h="315901">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14:55 - 15:10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500" b="1" kern="1200">
                          <a:solidFill>
                            <a:srgbClr val="304048"/>
                          </a:solidFill>
                          <a:effectLst/>
                          <a:latin typeface="Calibri" panose="020F0502020204030204" pitchFamily="34" charset="0"/>
                          <a:ea typeface="+mn-ea"/>
                          <a:cs typeface="Times New Roman" panose="02020603050405020304" pitchFamily="18" charset="0"/>
                        </a:rPr>
                        <a:t>Discussion </a:t>
                      </a:r>
                      <a:r>
                        <a:rPr lang="en-GB" sz="1500" b="0" kern="1200">
                          <a:solidFill>
                            <a:srgbClr val="304048"/>
                          </a:solidFill>
                          <a:effectLst/>
                          <a:latin typeface="Calibri" panose="020F0502020204030204" pitchFamily="34" charset="0"/>
                          <a:ea typeface="+mn-ea"/>
                          <a:cs typeface="Times New Roman" panose="02020603050405020304" pitchFamily="18" charset="0"/>
                        </a:rPr>
                        <a:t>– </a:t>
                      </a:r>
                      <a:r>
                        <a:rPr lang="en-GB" sz="1500" b="0">
                          <a:solidFill>
                            <a:srgbClr val="304048"/>
                          </a:solidFill>
                          <a:effectLst/>
                          <a:latin typeface="Calibri" panose="020F0502020204030204" pitchFamily="34" charset="0"/>
                          <a:ea typeface="Calibri" panose="020F0502020204030204" pitchFamily="34" charset="0"/>
                        </a:rPr>
                        <a:t>Mohinder Watson</a:t>
                      </a:r>
                      <a:endParaRPr lang="en-GB" sz="15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623085">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15:10 – 15:20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500" b="1" kern="1200">
                          <a:solidFill>
                            <a:srgbClr val="304048"/>
                          </a:solidFill>
                          <a:effectLst/>
                          <a:latin typeface="Calibri" panose="020F0502020204030204" pitchFamily="34" charset="0"/>
                          <a:ea typeface="+mn-ea"/>
                          <a:cs typeface="Times New Roman" panose="02020603050405020304" pitchFamily="18" charset="0"/>
                        </a:rPr>
                        <a:t>Learning from promising strategies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Ramatoulaye Dieye, </a:t>
                      </a:r>
                      <a:r>
                        <a:rPr lang="en-GB" sz="1500" b="0" i="0" kern="1200">
                          <a:solidFill>
                            <a:srgbClr val="304048"/>
                          </a:solidFill>
                          <a:effectLst/>
                          <a:latin typeface="Calibri" panose="020F0502020204030204" pitchFamily="34" charset="0"/>
                          <a:ea typeface="+mn-ea"/>
                          <a:cs typeface="Times New Roman" panose="02020603050405020304" pitchFamily="18" charset="0"/>
                        </a:rPr>
                        <a:t>Regional Gender Advisor, </a:t>
                      </a:r>
                      <a:r>
                        <a:rPr lang="en-GB" sz="1500" b="0" i="1" kern="1200">
                          <a:solidFill>
                            <a:srgbClr val="304048"/>
                          </a:solidFill>
                          <a:effectLst/>
                          <a:latin typeface="Calibri" panose="020F0502020204030204" pitchFamily="34" charset="0"/>
                          <a:ea typeface="+mn-ea"/>
                          <a:cs typeface="Times New Roman" panose="02020603050405020304" pitchFamily="18" charset="0"/>
                        </a:rPr>
                        <a:t>World Food Programme</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500" b="1" i="0" kern="1200">
                          <a:solidFill>
                            <a:srgbClr val="304048"/>
                          </a:solidFill>
                          <a:effectLst/>
                          <a:latin typeface="Calibri" panose="020F0502020204030204" pitchFamily="34" charset="0"/>
                          <a:ea typeface="+mn-ea"/>
                          <a:cs typeface="Times New Roman" panose="02020603050405020304" pitchFamily="18" charset="0"/>
                        </a:rPr>
                        <a:t>Reetika Revathy Subramanian, </a:t>
                      </a:r>
                      <a:r>
                        <a:rPr lang="en-GB" sz="1500" b="0" i="0" kern="1200">
                          <a:solidFill>
                            <a:srgbClr val="304048"/>
                          </a:solidFill>
                          <a:effectLst/>
                          <a:latin typeface="Calibri" panose="020F0502020204030204" pitchFamily="34" charset="0"/>
                          <a:ea typeface="+mn-ea"/>
                          <a:cs typeface="Times New Roman" panose="02020603050405020304" pitchFamily="18" charset="0"/>
                        </a:rPr>
                        <a:t>Creator</a:t>
                      </a:r>
                      <a:r>
                        <a:rPr lang="en-GB" sz="1500" b="0" i="1" kern="1200">
                          <a:solidFill>
                            <a:srgbClr val="304048"/>
                          </a:solidFill>
                          <a:effectLst/>
                          <a:latin typeface="Calibri" panose="020F0502020204030204" pitchFamily="34" charset="0"/>
                          <a:ea typeface="+mn-ea"/>
                          <a:cs typeface="Times New Roman" panose="02020603050405020304" pitchFamily="18" charset="0"/>
                        </a:rPr>
                        <a:t> Climate Brides</a:t>
                      </a:r>
                    </a:p>
                  </a:txBody>
                  <a:tcPr marL="68580" marR="68580" marT="0" marB="0" anchor="ctr"/>
                </a:tc>
                <a:extLst>
                  <a:ext uri="{0D108BD9-81ED-4DB2-BD59-A6C34878D82A}">
                    <a16:rowId xmlns:a16="http://schemas.microsoft.com/office/drawing/2014/main" val="627396859"/>
                  </a:ext>
                </a:extLst>
              </a:tr>
              <a:tr h="308018">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15:20 - 15:35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500" b="1" kern="1200">
                          <a:solidFill>
                            <a:srgbClr val="304048"/>
                          </a:solidFill>
                          <a:effectLst/>
                          <a:latin typeface="Calibri" panose="020F0502020204030204" pitchFamily="34" charset="0"/>
                          <a:ea typeface="+mn-ea"/>
                          <a:cs typeface="Times New Roman" panose="02020603050405020304" pitchFamily="18" charset="0"/>
                        </a:rPr>
                        <a:t>Discussion </a:t>
                      </a:r>
                      <a:r>
                        <a:rPr lang="en-GB" sz="1500" b="0" kern="1200">
                          <a:solidFill>
                            <a:srgbClr val="304048"/>
                          </a:solidFill>
                          <a:effectLst/>
                          <a:latin typeface="Calibri" panose="020F0502020204030204" pitchFamily="34" charset="0"/>
                          <a:ea typeface="+mn-ea"/>
                          <a:cs typeface="Times New Roman" panose="02020603050405020304" pitchFamily="18" charset="0"/>
                        </a:rPr>
                        <a:t>– </a:t>
                      </a:r>
                      <a:r>
                        <a:rPr lang="en-GB" sz="1500" b="0">
                          <a:solidFill>
                            <a:srgbClr val="304048"/>
                          </a:solidFill>
                          <a:effectLst/>
                          <a:latin typeface="Calibri" panose="020F0502020204030204" pitchFamily="34" charset="0"/>
                          <a:ea typeface="Calibri" panose="020F0502020204030204" pitchFamily="34" charset="0"/>
                        </a:rPr>
                        <a:t>Mohinder Watson</a:t>
                      </a:r>
                      <a:endParaRPr lang="en-GB" sz="15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660880194"/>
                  </a:ext>
                </a:extLst>
              </a:tr>
              <a:tr h="305818">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15:35- 15:40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500" b="1" kern="1200">
                          <a:solidFill>
                            <a:srgbClr val="304048"/>
                          </a:solidFill>
                          <a:effectLst/>
                          <a:latin typeface="Calibri" panose="020F0502020204030204" pitchFamily="34" charset="0"/>
                          <a:ea typeface="+mn-ea"/>
                          <a:cs typeface="Times New Roman" panose="02020603050405020304" pitchFamily="18" charset="0"/>
                        </a:rPr>
                        <a:t>Bringing it all together </a:t>
                      </a:r>
                      <a:r>
                        <a:rPr lang="en-GB" sz="1500" b="0" kern="1200">
                          <a:solidFill>
                            <a:srgbClr val="304048"/>
                          </a:solidFill>
                          <a:effectLst/>
                          <a:latin typeface="Calibri" panose="020F0502020204030204" pitchFamily="34" charset="0"/>
                          <a:ea typeface="+mn-ea"/>
                          <a:cs typeface="Times New Roman" panose="02020603050405020304" pitchFamily="18" charset="0"/>
                        </a:rPr>
                        <a:t>– </a:t>
                      </a:r>
                      <a:r>
                        <a:rPr lang="en-GB" sz="1500" b="0">
                          <a:solidFill>
                            <a:srgbClr val="304048"/>
                          </a:solidFill>
                          <a:effectLst/>
                          <a:latin typeface="Calibri" panose="020F0502020204030204" pitchFamily="34" charset="0"/>
                          <a:ea typeface="Calibri" panose="020F0502020204030204" pitchFamily="34" charset="0"/>
                        </a:rPr>
                        <a:t>Mohinder Watson</a:t>
                      </a:r>
                    </a:p>
                  </a:txBody>
                  <a:tcPr marL="68580" marR="68580" marT="0" marB="0" anchor="ctr"/>
                </a:tc>
                <a:extLst>
                  <a:ext uri="{0D108BD9-81ED-4DB2-BD59-A6C34878D82A}">
                    <a16:rowId xmlns:a16="http://schemas.microsoft.com/office/drawing/2014/main" val="142923001"/>
                  </a:ext>
                </a:extLst>
              </a:tr>
              <a:tr h="374907">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15:40</a:t>
                      </a:r>
                      <a:r>
                        <a:rPr lang="en-GB" sz="1400" b="1">
                          <a:solidFill>
                            <a:schemeClr val="tx2">
                              <a:lumMod val="75000"/>
                            </a:schemeClr>
                          </a:solidFill>
                          <a:effectLst/>
                          <a:latin typeface="Calibri" panose="020F0502020204030204" pitchFamily="34" charset="0"/>
                          <a:ea typeface="Calibri" panose="020F0502020204030204" pitchFamily="34" charset="0"/>
                        </a:rPr>
                        <a:t> – </a:t>
                      </a:r>
                      <a:r>
                        <a:rPr lang="en-GB" sz="1400" b="1">
                          <a:solidFill>
                            <a:srgbClr val="304048"/>
                          </a:solidFill>
                          <a:effectLst/>
                          <a:latin typeface="Calibri" panose="020F0502020204030204" pitchFamily="34" charset="0"/>
                          <a:ea typeface="Calibri" panose="020F0502020204030204" pitchFamily="34" charset="0"/>
                        </a:rPr>
                        <a:t>15:45</a:t>
                      </a:r>
                      <a:endParaRPr lang="en-GB" sz="1400" b="1" kern="1200">
                        <a:solidFill>
                          <a:schemeClr val="tx2">
                            <a:lumMod val="75000"/>
                          </a:schemeClr>
                        </a:solidFill>
                        <a:effectLst/>
                        <a:latin typeface="Calibri" panose="020F0502020204030204" pitchFamily="34" charset="0"/>
                        <a:ea typeface="Calibri" panose="020F0502020204030204" pitchFamily="34" charset="0"/>
                        <a:cs typeface="+mn-cs"/>
                      </a:endParaRPr>
                    </a:p>
                  </a:txBody>
                  <a:tcPr marL="68580" marR="68580" marT="0" marB="0" anchor="ctr"/>
                </a:tc>
                <a:tc>
                  <a:txBody>
                    <a:bodyPr/>
                    <a:lstStyle/>
                    <a:p>
                      <a:pPr>
                        <a:lnSpc>
                          <a:spcPct val="107000"/>
                        </a:lnSpc>
                        <a:spcBef>
                          <a:spcPts val="0"/>
                        </a:spcBef>
                        <a:spcAft>
                          <a:spcPts val="0"/>
                        </a:spcAft>
                      </a:pPr>
                      <a:r>
                        <a:rPr lang="en-US" sz="15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Close – </a:t>
                      </a:r>
                      <a:r>
                        <a:rPr lang="en-GB" sz="1500" b="1" kern="1200">
                          <a:solidFill>
                            <a:srgbClr val="304048"/>
                          </a:solidFill>
                          <a:effectLst/>
                          <a:latin typeface="Calibri" panose="020F0502020204030204" pitchFamily="34" charset="0"/>
                          <a:ea typeface="+mn-ea"/>
                          <a:cs typeface="Times New Roman" panose="02020603050405020304" pitchFamily="18" charset="0"/>
                        </a:rPr>
                        <a:t> </a:t>
                      </a:r>
                      <a:r>
                        <a:rPr lang="en-GB" sz="1500" b="1" kern="1200">
                          <a:solidFill>
                            <a:schemeClr val="tx1"/>
                          </a:solidFill>
                          <a:effectLst/>
                          <a:latin typeface="+mn-lt"/>
                          <a:ea typeface="+mn-ea"/>
                          <a:cs typeface="+mn-cs"/>
                        </a:rPr>
                        <a:t>José-Roberto Luna Manzanero</a:t>
                      </a:r>
                      <a:r>
                        <a:rPr lang="en-GB" sz="1500" kern="1200">
                          <a:solidFill>
                            <a:schemeClr val="tx1"/>
                          </a:solidFill>
                          <a:effectLst/>
                          <a:latin typeface="+mn-lt"/>
                          <a:ea typeface="+mn-ea"/>
                          <a:cs typeface="+mn-cs"/>
                        </a:rPr>
                        <a:t>, </a:t>
                      </a:r>
                      <a:r>
                        <a:rPr lang="en-GB" sz="1500" i="1" kern="1200">
                          <a:solidFill>
                            <a:schemeClr val="tx1"/>
                          </a:solidFill>
                          <a:effectLst/>
                          <a:latin typeface="+mn-lt"/>
                          <a:ea typeface="+mn-ea"/>
                          <a:cs typeface="+mn-cs"/>
                        </a:rPr>
                        <a:t>UNFPA</a:t>
                      </a:r>
                    </a:p>
                  </a:txBody>
                  <a:tcPr marL="68580" marR="68580" marT="0" marB="0" anchor="ctr"/>
                </a:tc>
                <a:extLst>
                  <a:ext uri="{0D108BD9-81ED-4DB2-BD59-A6C34878D82A}">
                    <a16:rowId xmlns:a16="http://schemas.microsoft.com/office/drawing/2014/main" val="815648283"/>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4274" y="6308351"/>
            <a:ext cx="2983451" cy="449326"/>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B03C-6B5A-AFBC-4E0B-86A2E3B80DC6}"/>
              </a:ext>
            </a:extLst>
          </p:cNvPr>
          <p:cNvSpPr>
            <a:spLocks noGrp="1"/>
          </p:cNvSpPr>
          <p:nvPr>
            <p:ph type="title"/>
          </p:nvPr>
        </p:nvSpPr>
        <p:spPr>
          <a:xfrm>
            <a:off x="1964724" y="304800"/>
            <a:ext cx="8229600" cy="1143000"/>
          </a:xfrm>
        </p:spPr>
        <p:txBody>
          <a:bodyPr>
            <a:normAutofit fontScale="90000"/>
          </a:bodyPr>
          <a:lstStyle/>
          <a:p>
            <a:pPr algn="ctr"/>
            <a:r>
              <a:rPr lang="en-US"/>
              <a:t> </a:t>
            </a:r>
            <a:r>
              <a:rPr lang="en-US" sz="4000"/>
              <a:t>Summary of Scoping Review: Impact of Climate Change on Child Marriage</a:t>
            </a:r>
            <a:endParaRPr lang="en-US"/>
          </a:p>
        </p:txBody>
      </p:sp>
      <p:sp>
        <p:nvSpPr>
          <p:cNvPr id="3" name="Content Placeholder 2">
            <a:extLst>
              <a:ext uri="{FF2B5EF4-FFF2-40B4-BE49-F238E27FC236}">
                <a16:creationId xmlns:a16="http://schemas.microsoft.com/office/drawing/2014/main" id="{B5673879-85FF-ECB0-E76A-5A375396FB23}"/>
              </a:ext>
            </a:extLst>
          </p:cNvPr>
          <p:cNvSpPr>
            <a:spLocks noGrp="1"/>
          </p:cNvSpPr>
          <p:nvPr>
            <p:ph idx="1"/>
          </p:nvPr>
        </p:nvSpPr>
        <p:spPr/>
        <p:txBody>
          <a:bodyPr>
            <a:normAutofit fontScale="85000" lnSpcReduction="10000"/>
          </a:bodyPr>
          <a:lstStyle/>
          <a:p>
            <a:r>
              <a:rPr lang="en-US"/>
              <a:t>Most qualitative studies assert climate change </a:t>
            </a:r>
            <a:r>
              <a:rPr lang="en-US" b="1"/>
              <a:t>exacerbates</a:t>
            </a:r>
            <a:r>
              <a:rPr lang="en-US"/>
              <a:t> the impact of factors that increase child marriage: diminished livelihoods options, increased insecurity and reduced marriageability </a:t>
            </a:r>
          </a:p>
          <a:p>
            <a:r>
              <a:rPr lang="en-US"/>
              <a:t>Attempts to quantify the impact of climate change on child marriage offers </a:t>
            </a:r>
            <a:r>
              <a:rPr lang="en-US" b="1"/>
              <a:t>mixed results-</a:t>
            </a:r>
            <a:r>
              <a:rPr lang="en-US"/>
              <a:t>-</a:t>
            </a:r>
            <a:r>
              <a:rPr lang="en-US" b="1"/>
              <a:t> only about half </a:t>
            </a:r>
            <a:r>
              <a:rPr lang="en-US"/>
              <a:t>the quantitative studies estimate statistically significant impact of proximal effects of rainfall, heat, floods </a:t>
            </a:r>
            <a:r>
              <a:rPr lang="en-US" err="1"/>
              <a:t>ie</a:t>
            </a:r>
            <a:r>
              <a:rPr lang="en-US"/>
              <a:t> weather shocks</a:t>
            </a:r>
          </a:p>
          <a:p>
            <a:r>
              <a:rPr lang="en-US"/>
              <a:t>Strongest impacts are observed in areas and studies that explore medium and longer term </a:t>
            </a:r>
            <a:r>
              <a:rPr lang="en-US" b="1"/>
              <a:t>(distal) and cumulative </a:t>
            </a:r>
            <a:r>
              <a:rPr lang="en-US"/>
              <a:t>effects of coastal erosion, drought and salinity.</a:t>
            </a:r>
          </a:p>
          <a:p>
            <a:r>
              <a:rPr lang="en-US"/>
              <a:t>Quantitative and qualitative studies identify other </a:t>
            </a:r>
            <a:r>
              <a:rPr lang="en-US" b="1"/>
              <a:t>distal </a:t>
            </a:r>
            <a:r>
              <a:rPr lang="en-US"/>
              <a:t> impacts with pathways of displacement and livelihood</a:t>
            </a:r>
          </a:p>
        </p:txBody>
      </p:sp>
    </p:spTree>
    <p:extLst>
      <p:ext uri="{BB962C8B-B14F-4D97-AF65-F5344CB8AC3E}">
        <p14:creationId xmlns:p14="http://schemas.microsoft.com/office/powerpoint/2010/main" val="3909923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8F0F-C7C1-20DE-F8D9-AA54D6D5EAC1}"/>
              </a:ext>
            </a:extLst>
          </p:cNvPr>
          <p:cNvSpPr>
            <a:spLocks noGrp="1"/>
          </p:cNvSpPr>
          <p:nvPr>
            <p:ph type="title"/>
          </p:nvPr>
        </p:nvSpPr>
        <p:spPr/>
        <p:txBody>
          <a:bodyPr>
            <a:normAutofit fontScale="90000"/>
          </a:bodyPr>
          <a:lstStyle/>
          <a:p>
            <a:r>
              <a:rPr lang="en-US"/>
              <a:t>Summary of WHO Review on what works for child marriage</a:t>
            </a:r>
          </a:p>
        </p:txBody>
      </p:sp>
      <p:sp>
        <p:nvSpPr>
          <p:cNvPr id="3" name="Content Placeholder 2">
            <a:extLst>
              <a:ext uri="{FF2B5EF4-FFF2-40B4-BE49-F238E27FC236}">
                <a16:creationId xmlns:a16="http://schemas.microsoft.com/office/drawing/2014/main" id="{3B94DBC1-DECD-4C09-B214-5175E82C902B}"/>
              </a:ext>
            </a:extLst>
          </p:cNvPr>
          <p:cNvSpPr>
            <a:spLocks noGrp="1"/>
          </p:cNvSpPr>
          <p:nvPr>
            <p:ph idx="1"/>
          </p:nvPr>
        </p:nvSpPr>
        <p:spPr/>
        <p:txBody>
          <a:bodyPr/>
          <a:lstStyle/>
          <a:p>
            <a:r>
              <a:rPr lang="en-US"/>
              <a:t>Strongest evidence on skill-building programs for livelihoods and education on preventing early, child and forced marriages</a:t>
            </a:r>
          </a:p>
          <a:p>
            <a:r>
              <a:rPr lang="en-US"/>
              <a:t>Relatively little and mixed effects of legal or norm change approaches</a:t>
            </a:r>
          </a:p>
          <a:p>
            <a:r>
              <a:rPr lang="en-US"/>
              <a:t>Mixed evidence on standalone approaches to promote voice and agency</a:t>
            </a:r>
          </a:p>
        </p:txBody>
      </p:sp>
    </p:spTree>
    <p:extLst>
      <p:ext uri="{BB962C8B-B14F-4D97-AF65-F5344CB8AC3E}">
        <p14:creationId xmlns:p14="http://schemas.microsoft.com/office/powerpoint/2010/main" val="3624086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5DDD5-EDF6-C728-C42C-AE02D75D86DB}"/>
              </a:ext>
            </a:extLst>
          </p:cNvPr>
          <p:cNvSpPr>
            <a:spLocks noGrp="1"/>
          </p:cNvSpPr>
          <p:nvPr>
            <p:ph type="title"/>
          </p:nvPr>
        </p:nvSpPr>
        <p:spPr/>
        <p:txBody>
          <a:bodyPr/>
          <a:lstStyle/>
          <a:p>
            <a:r>
              <a:rPr lang="en-US"/>
              <a:t>Gaps</a:t>
            </a:r>
          </a:p>
        </p:txBody>
      </p:sp>
      <p:sp>
        <p:nvSpPr>
          <p:cNvPr id="3" name="Content Placeholder 2">
            <a:extLst>
              <a:ext uri="{FF2B5EF4-FFF2-40B4-BE49-F238E27FC236}">
                <a16:creationId xmlns:a16="http://schemas.microsoft.com/office/drawing/2014/main" id="{869A898A-9CA2-24B7-D66B-C4502C6A93C1}"/>
              </a:ext>
            </a:extLst>
          </p:cNvPr>
          <p:cNvSpPr>
            <a:spLocks noGrp="1"/>
          </p:cNvSpPr>
          <p:nvPr>
            <p:ph idx="1"/>
          </p:nvPr>
        </p:nvSpPr>
        <p:spPr/>
        <p:txBody>
          <a:bodyPr>
            <a:normAutofit fontScale="85000" lnSpcReduction="20000"/>
          </a:bodyPr>
          <a:lstStyle/>
          <a:p>
            <a:r>
              <a:rPr lang="en-US"/>
              <a:t>Need a comprehensive framework and theory of change specifying what about climate change matters</a:t>
            </a:r>
          </a:p>
          <a:p>
            <a:pPr lvl="1"/>
            <a:r>
              <a:rPr lang="en-US" b="1"/>
              <a:t>Where</a:t>
            </a:r>
            <a:r>
              <a:rPr lang="en-US"/>
              <a:t> is it the most consequential?</a:t>
            </a:r>
          </a:p>
          <a:p>
            <a:pPr lvl="1"/>
            <a:r>
              <a:rPr lang="en-US" b="1"/>
              <a:t>How</a:t>
            </a:r>
            <a:r>
              <a:rPr lang="en-US"/>
              <a:t> does it affect child marriage?</a:t>
            </a:r>
          </a:p>
          <a:p>
            <a:pPr lvl="1"/>
            <a:r>
              <a:rPr lang="en-US" b="1"/>
              <a:t>When</a:t>
            </a:r>
            <a:r>
              <a:rPr lang="en-US"/>
              <a:t> does it have the most impact?</a:t>
            </a:r>
          </a:p>
          <a:p>
            <a:r>
              <a:rPr lang="en-US"/>
              <a:t>Qualitative studies</a:t>
            </a:r>
          </a:p>
          <a:p>
            <a:pPr lvl="1"/>
            <a:r>
              <a:rPr lang="en-US"/>
              <a:t>Can suggest pathways mediated by livelihoods, migration and poverty. Needs clear articulation theory of change pathways of change </a:t>
            </a:r>
          </a:p>
          <a:p>
            <a:r>
              <a:rPr lang="en-US"/>
              <a:t>Quantitative exploration</a:t>
            </a:r>
          </a:p>
          <a:p>
            <a:pPr lvl="1"/>
            <a:r>
              <a:rPr lang="en-US"/>
              <a:t>Comparative spatial analysis can highlight relative importance of identified pathways</a:t>
            </a:r>
          </a:p>
          <a:p>
            <a:pPr lvl="1"/>
            <a:r>
              <a:rPr lang="en-US"/>
              <a:t>Temporal impacts</a:t>
            </a:r>
          </a:p>
          <a:p>
            <a:pPr lvl="1"/>
            <a:r>
              <a:rPr lang="en-US"/>
              <a:t>Lifecycle effects</a:t>
            </a:r>
          </a:p>
        </p:txBody>
      </p:sp>
    </p:spTree>
    <p:extLst>
      <p:ext uri="{BB962C8B-B14F-4D97-AF65-F5344CB8AC3E}">
        <p14:creationId xmlns:p14="http://schemas.microsoft.com/office/powerpoint/2010/main" val="72481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263B-27A6-69EE-7E40-944DE775B8F1}"/>
              </a:ext>
            </a:extLst>
          </p:cNvPr>
          <p:cNvSpPr>
            <a:spLocks noGrp="1"/>
          </p:cNvSpPr>
          <p:nvPr>
            <p:ph type="title"/>
          </p:nvPr>
        </p:nvSpPr>
        <p:spPr/>
        <p:txBody>
          <a:bodyPr/>
          <a:lstStyle/>
          <a:p>
            <a:r>
              <a:rPr lang="en-US"/>
              <a:t>Takeaways</a:t>
            </a:r>
          </a:p>
        </p:txBody>
      </p:sp>
      <p:sp>
        <p:nvSpPr>
          <p:cNvPr id="3" name="Content Placeholder 2">
            <a:extLst>
              <a:ext uri="{FF2B5EF4-FFF2-40B4-BE49-F238E27FC236}">
                <a16:creationId xmlns:a16="http://schemas.microsoft.com/office/drawing/2014/main" id="{BC69F9BF-CD56-AB5F-5B7F-54AC03B7B94F}"/>
              </a:ext>
            </a:extLst>
          </p:cNvPr>
          <p:cNvSpPr>
            <a:spLocks noGrp="1" noRot="1" noMove="1" noResize="1" noEditPoints="1" noAdjustHandles="1" noChangeArrowheads="1" noChangeShapeType="1"/>
          </p:cNvSpPr>
          <p:nvPr>
            <p:ph idx="1"/>
          </p:nvPr>
        </p:nvSpPr>
        <p:spPr/>
        <p:txBody>
          <a:bodyPr>
            <a:normAutofit fontScale="92500" lnSpcReduction="20000"/>
          </a:bodyPr>
          <a:lstStyle/>
          <a:p>
            <a:pPr lvl="1"/>
            <a:r>
              <a:rPr lang="en-US"/>
              <a:t>Future directions to address evidence gap</a:t>
            </a:r>
          </a:p>
          <a:p>
            <a:pPr lvl="2"/>
            <a:r>
              <a:rPr lang="en-US"/>
              <a:t>Promote secondary analyses linking MICS/DHS with climate data</a:t>
            </a:r>
          </a:p>
          <a:p>
            <a:pPr lvl="2"/>
            <a:r>
              <a:rPr lang="en-US"/>
              <a:t>More mixed methods analysis: in situ as well as broader context </a:t>
            </a:r>
          </a:p>
          <a:p>
            <a:pPr lvl="2"/>
            <a:r>
              <a:rPr lang="en-US"/>
              <a:t>Look for associations near and far</a:t>
            </a:r>
          </a:p>
          <a:p>
            <a:pPr lvl="2"/>
            <a:r>
              <a:rPr lang="en-US"/>
              <a:t>Lifecycle approaches to understanding implications of child marriage</a:t>
            </a:r>
          </a:p>
          <a:p>
            <a:pPr lvl="2"/>
            <a:r>
              <a:rPr lang="en-US"/>
              <a:t>Do not be limited by child marriage research on “what works”</a:t>
            </a:r>
          </a:p>
          <a:p>
            <a:pPr lvl="2"/>
            <a:endParaRPr lang="en-US"/>
          </a:p>
          <a:p>
            <a:pPr lvl="1"/>
            <a:r>
              <a:rPr lang="en-US"/>
              <a:t>Explore pathways of policy relevance and intersectionality (who suffers the most)</a:t>
            </a:r>
          </a:p>
          <a:p>
            <a:pPr lvl="2"/>
            <a:r>
              <a:rPr lang="en-US"/>
              <a:t>Greater attention to sequelae of climate change such as migration and urbanization</a:t>
            </a:r>
          </a:p>
          <a:p>
            <a:pPr lvl="2"/>
            <a:r>
              <a:rPr lang="en-US"/>
              <a:t>Explore proximate as well as DISTAL effects:</a:t>
            </a:r>
          </a:p>
          <a:p>
            <a:pPr lvl="3"/>
            <a:r>
              <a:rPr lang="en-US"/>
              <a:t>Longer term impact of climate change </a:t>
            </a:r>
          </a:p>
          <a:p>
            <a:pPr lvl="3"/>
            <a:r>
              <a:rPr lang="en-US"/>
              <a:t>Later life implications of child marriage </a:t>
            </a:r>
            <a:r>
              <a:rPr lang="en-US" err="1"/>
              <a:t>eg</a:t>
            </a:r>
            <a:r>
              <a:rPr lang="en-US"/>
              <a:t> NCD effects, </a:t>
            </a:r>
          </a:p>
        </p:txBody>
      </p:sp>
      <p:sp>
        <p:nvSpPr>
          <p:cNvPr id="5" name="TextBox 4">
            <a:extLst>
              <a:ext uri="{FF2B5EF4-FFF2-40B4-BE49-F238E27FC236}">
                <a16:creationId xmlns:a16="http://schemas.microsoft.com/office/drawing/2014/main" id="{C3E8BF76-48BF-D110-9BAE-6BC8E2485786}"/>
              </a:ext>
            </a:extLst>
          </p:cNvPr>
          <p:cNvSpPr txBox="1"/>
          <p:nvPr/>
        </p:nvSpPr>
        <p:spPr>
          <a:xfrm>
            <a:off x="3810000" y="3245868"/>
            <a:ext cx="4572000" cy="369332"/>
          </a:xfrm>
          <a:prstGeom prst="rect">
            <a:avLst/>
          </a:prstGeom>
          <a:noFill/>
        </p:spPr>
        <p:txBody>
          <a:bodyPr wrap="square">
            <a:spAutoFit/>
          </a:bodyPr>
          <a:lstStyle/>
          <a:p>
            <a:r>
              <a:rPr lang="en-US">
                <a:solidFill>
                  <a:srgbClr val="333333"/>
                </a:solidFill>
                <a:latin typeface="Franklin Gothic Medium"/>
              </a:rPr>
              <a:t> </a:t>
            </a:r>
          </a:p>
        </p:txBody>
      </p:sp>
    </p:spTree>
    <p:extLst>
      <p:ext uri="{BB962C8B-B14F-4D97-AF65-F5344CB8AC3E}">
        <p14:creationId xmlns:p14="http://schemas.microsoft.com/office/powerpoint/2010/main" val="366536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1AD6-52A3-9A05-86DA-42ECA8803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DF0BC-5BA0-DA93-7373-4870275827A1}"/>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8F29B135-75D2-3221-7D1B-E67C49680419}"/>
              </a:ext>
            </a:extLst>
          </p:cNvPr>
          <p:cNvCxnSpPr>
            <a:cxnSpLocks/>
          </p:cNvCxnSpPr>
          <p:nvPr/>
        </p:nvCxnSpPr>
        <p:spPr>
          <a:xfrm>
            <a:off x="443011" y="116819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5AB7F5B1-E82A-6B02-6EDA-437EFC2CE231}"/>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cxnSp>
        <p:nvCxnSpPr>
          <p:cNvPr id="11" name="Straight Connector 10">
            <a:extLst>
              <a:ext uri="{FF2B5EF4-FFF2-40B4-BE49-F238E27FC236}">
                <a16:creationId xmlns:a16="http://schemas.microsoft.com/office/drawing/2014/main" id="{8911B2EB-7C39-F65C-4E50-1F58256C1C0C}"/>
              </a:ext>
            </a:extLst>
          </p:cNvPr>
          <p:cNvCxnSpPr>
            <a:cxnSpLocks/>
          </p:cNvCxnSpPr>
          <p:nvPr/>
        </p:nvCxnSpPr>
        <p:spPr>
          <a:xfrm>
            <a:off x="443011" y="3940628"/>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7ED46DF-99C9-EC2A-7420-4878EDD7EA0D}"/>
              </a:ext>
            </a:extLst>
          </p:cNvPr>
          <p:cNvSpPr txBox="1">
            <a:spLocks/>
          </p:cNvSpPr>
          <p:nvPr/>
        </p:nvSpPr>
        <p:spPr>
          <a:xfrm>
            <a:off x="3194463" y="1640583"/>
            <a:ext cx="8408548" cy="1788417"/>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000" b="1" kern="100">
                <a:effectLst/>
                <a:latin typeface="Calibri" panose="020F0502020204030204" pitchFamily="34" charset="0"/>
                <a:ea typeface="Aptos" panose="020B0004020202020204" pitchFamily="34" charset="0"/>
                <a:cs typeface="Arial" panose="020B0604020202020204" pitchFamily="34" charset="0"/>
              </a:rPr>
              <a:t>Loretta Adowaa Asare </a:t>
            </a:r>
            <a:r>
              <a:rPr lang="en-GB" sz="2000" kern="100">
                <a:effectLst/>
                <a:latin typeface="Calibri" panose="020F0502020204030204" pitchFamily="34" charset="0"/>
                <a:ea typeface="Aptos" panose="020B0004020202020204" pitchFamily="34" charset="0"/>
                <a:cs typeface="Arial" panose="020B0604020202020204" pitchFamily="34" charset="0"/>
              </a:rPr>
              <a:t>is a social policy analyst, with a Master’s degree in Social Protection Systems</a:t>
            </a:r>
            <a:r>
              <a:rPr lang="en-GB" sz="2000" kern="100">
                <a:latin typeface="Calibri" panose="020F0502020204030204" pitchFamily="34" charset="0"/>
                <a:ea typeface="Aptos" panose="020B0004020202020204" pitchFamily="34" charset="0"/>
                <a:cs typeface="Arial" panose="020B0604020202020204" pitchFamily="34" charset="0"/>
              </a:rPr>
              <a:t> working on </a:t>
            </a:r>
            <a:r>
              <a:rPr lang="en-GB" sz="2000" kern="100">
                <a:effectLst/>
                <a:latin typeface="Calibri" panose="020F0502020204030204" pitchFamily="34" charset="0"/>
                <a:ea typeface="Aptos" panose="020B0004020202020204" pitchFamily="34" charset="0"/>
                <a:cs typeface="Arial" panose="020B0604020202020204" pitchFamily="34" charset="0"/>
              </a:rPr>
              <a:t>gender equality, social protection, and climate change. </a:t>
            </a:r>
            <a:r>
              <a:rPr lang="en-GB" sz="2000" kern="100">
                <a:latin typeface="Calibri" panose="020F0502020204030204" pitchFamily="34" charset="0"/>
                <a:ea typeface="Aptos" panose="020B0004020202020204" pitchFamily="34" charset="0"/>
                <a:cs typeface="Arial" panose="020B0604020202020204" pitchFamily="34" charset="0"/>
              </a:rPr>
              <a:t> </a:t>
            </a:r>
            <a:r>
              <a:rPr lang="en-GB" sz="2000" kern="100">
                <a:effectLst/>
                <a:latin typeface="Calibri" panose="020F0502020204030204" pitchFamily="34" charset="0"/>
                <a:ea typeface="Aptos" panose="020B0004020202020204" pitchFamily="34" charset="0"/>
                <a:cs typeface="Arial" panose="020B0604020202020204" pitchFamily="34" charset="0"/>
              </a:rPr>
              <a:t>Her work focuses on the social consequences of climate change on marginalized groups in Northern Ghana, contributing to policy discussions on child marriage.</a:t>
            </a:r>
          </a:p>
        </p:txBody>
      </p:sp>
      <p:pic>
        <p:nvPicPr>
          <p:cNvPr id="4" name="Picture 3" descr="A person in a colorful shirt&#10;&#10;AI-generated content may be incorrect.">
            <a:extLst>
              <a:ext uri="{FF2B5EF4-FFF2-40B4-BE49-F238E27FC236}">
                <a16:creationId xmlns:a16="http://schemas.microsoft.com/office/drawing/2014/main" id="{BB49F2AD-F82D-79E2-4EB1-DE221C9B3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49" y="1392799"/>
            <a:ext cx="2315776" cy="2315776"/>
          </a:xfrm>
          <a:prstGeom prst="rect">
            <a:avLst/>
          </a:prstGeom>
        </p:spPr>
      </p:pic>
    </p:spTree>
    <p:extLst>
      <p:ext uri="{BB962C8B-B14F-4D97-AF65-F5344CB8AC3E}">
        <p14:creationId xmlns:p14="http://schemas.microsoft.com/office/powerpoint/2010/main" val="218070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A6DA179A-2CED-752B-9DBF-0A557E6AA248}"/>
              </a:ext>
            </a:extLst>
          </p:cNvPr>
          <p:cNvSpPr txBox="1">
            <a:spLocks/>
          </p:cNvSpPr>
          <p:nvPr/>
        </p:nvSpPr>
        <p:spPr>
          <a:xfrm>
            <a:off x="1571922" y="3108678"/>
            <a:ext cx="8240935" cy="316004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prstClr val="black"/>
              </a:buClr>
              <a:buSzTx/>
              <a:buFont typeface="Avenir Next LT Pro" panose="020B0504020202020204" pitchFamily="34" charset="0"/>
              <a:buNone/>
              <a:tabLst/>
              <a:defRPr/>
            </a:pPr>
            <a:r>
              <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By:</a:t>
            </a:r>
          </a:p>
          <a:p>
            <a:pPr marL="0" marR="0" lvl="0" indent="0" algn="ctr" defTabSz="914400" rtl="0" eaLnBrk="1" fontAlgn="auto" latinLnBrk="0" hangingPunct="1">
              <a:lnSpc>
                <a:spcPct val="120000"/>
              </a:lnSpc>
              <a:spcBef>
                <a:spcPts val="1000"/>
              </a:spcBef>
              <a:spcAft>
                <a:spcPts val="0"/>
              </a:spcAft>
              <a:buClr>
                <a:prstClr val="black"/>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Loretta Adowaa Asare</a:t>
            </a:r>
          </a:p>
          <a:p>
            <a:pPr marL="0" marR="0" lvl="0" indent="0" algn="ctr" defTabSz="914400" rtl="0" eaLnBrk="1" fontAlgn="auto" latinLnBrk="0" hangingPunct="1">
              <a:lnSpc>
                <a:spcPct val="120000"/>
              </a:lnSpc>
              <a:spcBef>
                <a:spcPts val="0"/>
              </a:spcBef>
              <a:spcAft>
                <a:spcPts val="0"/>
              </a:spcAft>
              <a:buClr>
                <a:prstClr val="black"/>
              </a:buClr>
              <a:buSzTx/>
              <a:buFont typeface="Avenir Next LT Pro" panose="020B0504020202020204" pitchFamily="34" charset="0"/>
              <a:buNone/>
              <a:tabLst/>
              <a:defRPr/>
            </a:pPr>
            <a:r>
              <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Bonn –Rhein- Sieg University of Applied Science</a:t>
            </a:r>
          </a:p>
          <a:p>
            <a:pPr marL="0" marR="0" lvl="0" indent="0" algn="ctr" defTabSz="914400" rtl="0" eaLnBrk="1" fontAlgn="auto" latinLnBrk="0" hangingPunct="1">
              <a:lnSpc>
                <a:spcPct val="120000"/>
              </a:lnSpc>
              <a:spcBef>
                <a:spcPts val="1000"/>
              </a:spcBef>
              <a:spcAft>
                <a:spcPts val="0"/>
              </a:spcAft>
              <a:buClr>
                <a:prstClr val="black"/>
              </a:buClr>
              <a:buSzTx/>
              <a:buFont typeface="Avenir Next LT Pro" panose="020B0504020202020204" pitchFamily="34" charset="0"/>
              <a:buNone/>
              <a:tabLst/>
              <a:defRPr/>
            </a:pPr>
            <a:r>
              <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&amp;</a:t>
            </a:r>
          </a:p>
          <a:p>
            <a:pPr marL="228600" marR="0" lvl="0" indent="-228600" algn="ctr" defTabSz="914400" rtl="0" eaLnBrk="1" fontAlgn="auto" latinLnBrk="0" hangingPunct="1">
              <a:lnSpc>
                <a:spcPct val="120000"/>
              </a:lnSpc>
              <a:spcBef>
                <a:spcPts val="1000"/>
              </a:spcBef>
              <a:spcAft>
                <a:spcPts val="0"/>
              </a:spcAft>
              <a:buClr>
                <a:prstClr val="black"/>
              </a:buClr>
              <a:buSzTx/>
              <a:buFont typeface="Avenir Next LT Pro" panose="020B0504020202020204" pitchFamily="34" charset="0"/>
              <a:buChar char="+"/>
              <a:tabLst/>
              <a:defRPr/>
            </a:pPr>
            <a:endPar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
                <a:prstClr val="black"/>
              </a:buClr>
              <a:buSzTx/>
              <a:buFont typeface="Avenir Next LT Pro" panose="020B0504020202020204" pitchFamily="34" charset="0"/>
              <a:buNone/>
              <a:tabLst/>
              <a:defRPr/>
            </a:pPr>
            <a:r>
              <a:rPr kumimoji="0" lang="en-US" sz="2400" b="1"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John Boulard </a:t>
            </a:r>
            <a:r>
              <a:rPr kumimoji="0" lang="en-US" sz="2400" b="1" i="0" u="none" strike="noStrike" kern="1200" cap="none" spc="0" normalizeH="0" baseline="0" noProof="0" err="1">
                <a:ln>
                  <a:noFill/>
                </a:ln>
                <a:solidFill>
                  <a:srgbClr val="0E2841"/>
                </a:solidFill>
                <a:effectLst/>
                <a:uLnTx/>
                <a:uFillTx/>
                <a:latin typeface="Times New Roman" panose="02020603050405020304" pitchFamily="18" charset="0"/>
                <a:ea typeface="+mn-ea"/>
                <a:cs typeface="Times New Roman" panose="02020603050405020304" pitchFamily="18" charset="0"/>
              </a:rPr>
              <a:t>Forkuor</a:t>
            </a:r>
            <a:endParaRPr kumimoji="0" lang="en-US" sz="2400" b="1"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
                <a:prstClr val="black"/>
              </a:buClr>
              <a:buSzTx/>
              <a:buFont typeface="Avenir Next LT Pro" panose="020B0504020202020204" pitchFamily="34" charset="0"/>
              <a:buNone/>
              <a:tabLst/>
              <a:defRPr/>
            </a:pPr>
            <a:r>
              <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rPr>
              <a:t>Kwame Nkrumah University of Science and Technology</a:t>
            </a:r>
          </a:p>
          <a:p>
            <a:pPr marL="0" marR="0" lvl="0" indent="0" algn="ctr" defTabSz="914400" rtl="0" eaLnBrk="1" fontAlgn="auto" latinLnBrk="0" hangingPunct="1">
              <a:lnSpc>
                <a:spcPct val="120000"/>
              </a:lnSpc>
              <a:spcBef>
                <a:spcPts val="0"/>
              </a:spcBef>
              <a:spcAft>
                <a:spcPts val="0"/>
              </a:spcAft>
              <a:buClr>
                <a:prstClr val="black"/>
              </a:buClr>
              <a:buSzTx/>
              <a:buFont typeface="Avenir Next LT Pro" panose="020B0504020202020204" pitchFamily="34" charset="0"/>
              <a:buNone/>
              <a:tabLst/>
              <a:defRPr/>
            </a:pPr>
            <a:endPar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
                <a:prstClr val="black"/>
              </a:buClr>
              <a:buSzTx/>
              <a:buFont typeface="Avenir Next LT Pro" panose="020B0504020202020204" pitchFamily="34" charset="0"/>
              <a:buNone/>
              <a:tabLst/>
              <a:defRPr/>
            </a:pPr>
            <a:endParaRPr kumimoji="0" lang="en-US" sz="2400" b="0" i="0" u="none" strike="noStrike" kern="1200" cap="none" spc="0" normalizeH="0" baseline="0" noProof="0">
              <a:ln>
                <a:noFill/>
              </a:ln>
              <a:solidFill>
                <a:srgbClr val="0E2841"/>
              </a:solidFill>
              <a:effectLst/>
              <a:uLnTx/>
              <a:uFillTx/>
              <a:latin typeface="Times New Roman" panose="02020603050405020304" pitchFamily="18" charset="0"/>
              <a:ea typeface="+mn-ea"/>
              <a:cs typeface="Times New Roman" panose="02020603050405020304" pitchFamily="18" charset="0"/>
            </a:endParaRPr>
          </a:p>
          <a:p>
            <a:pPr marL="228600" marR="0" lvl="0" indent="-228600" algn="ctr" defTabSz="914400" rtl="0" eaLnBrk="1" fontAlgn="auto" latinLnBrk="0" hangingPunct="1">
              <a:lnSpc>
                <a:spcPct val="100000"/>
              </a:lnSpc>
              <a:spcBef>
                <a:spcPts val="1000"/>
              </a:spcBef>
              <a:spcAft>
                <a:spcPts val="0"/>
              </a:spcAft>
              <a:buClr>
                <a:srgbClr val="A02B93"/>
              </a:buClr>
              <a:buSzTx/>
              <a:buFont typeface="Avenir Next LT Pro" panose="020B0504020202020204" pitchFamily="34" charset="0"/>
              <a:buChar char="+"/>
              <a:tabLst/>
              <a:defRPr/>
            </a:pPr>
            <a:endParaRPr kumimoji="0" lang="en-US" sz="17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7" name="Title 1">
            <a:extLst>
              <a:ext uri="{FF2B5EF4-FFF2-40B4-BE49-F238E27FC236}">
                <a16:creationId xmlns:a16="http://schemas.microsoft.com/office/drawing/2014/main" id="{6A6FCCBA-C751-6CCD-9B38-2D72B15D247B}"/>
              </a:ext>
            </a:extLst>
          </p:cNvPr>
          <p:cNvSpPr txBox="1">
            <a:spLocks/>
          </p:cNvSpPr>
          <p:nvPr/>
        </p:nvSpPr>
        <p:spPr>
          <a:xfrm>
            <a:off x="101600" y="640243"/>
            <a:ext cx="11620980" cy="2468435"/>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E2841"/>
                </a:solidFill>
                <a:effectLst/>
                <a:uLnTx/>
                <a:uFillTx/>
                <a:latin typeface="Times New Roman" panose="02020603050405020304" pitchFamily="18" charset="0"/>
                <a:ea typeface="+mj-ea"/>
                <a:cs typeface="Times New Roman" panose="02020603050405020304" pitchFamily="18" charset="0"/>
              </a:rPr>
              <a:t>The Social Consequences of  Climate Change:</a:t>
            </a:r>
            <a:br>
              <a:rPr kumimoji="0" lang="en-US" sz="3200" b="1" i="0" u="none" strike="noStrike" kern="1200" cap="none" spc="0" normalizeH="0" baseline="0" noProof="0">
                <a:ln>
                  <a:noFill/>
                </a:ln>
                <a:solidFill>
                  <a:srgbClr val="0E2841"/>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0E2841"/>
                </a:solidFill>
                <a:effectLst/>
                <a:uLnTx/>
                <a:uFillTx/>
                <a:latin typeface="Times New Roman" panose="02020603050405020304" pitchFamily="18" charset="0"/>
                <a:ea typeface="+mj-ea"/>
                <a:cs typeface="Times New Roman" panose="02020603050405020304" pitchFamily="18" charset="0"/>
              </a:rPr>
              <a:t>A Qualitative Analysis of Early Girl Child Marriage As An Informal Adaptation Strategy</a:t>
            </a:r>
            <a:br>
              <a:rPr kumimoji="0" lang="en-US" sz="3200" b="1" i="0" u="none" strike="noStrike" kern="1200" cap="none" spc="0" normalizeH="0" baseline="0" noProof="0">
                <a:ln>
                  <a:noFill/>
                </a:ln>
                <a:solidFill>
                  <a:srgbClr val="0E2841"/>
                </a:solidFill>
                <a:effectLst/>
                <a:uLnTx/>
                <a:uFillTx/>
                <a:latin typeface="Times New Roman" panose="02020603050405020304" pitchFamily="18" charset="0"/>
                <a:ea typeface="+mj-ea"/>
                <a:cs typeface="Times New Roman" panose="02020603050405020304" pitchFamily="18" charset="0"/>
              </a:rPr>
            </a:br>
            <a:r>
              <a:rPr kumimoji="0" lang="en-US" sz="3200" b="1" i="0" u="none" strike="noStrike" kern="1200" cap="none" spc="0" normalizeH="0" baseline="0" noProof="0">
                <a:ln>
                  <a:noFill/>
                </a:ln>
                <a:solidFill>
                  <a:srgbClr val="0E2841"/>
                </a:solidFill>
                <a:effectLst/>
                <a:uLnTx/>
                <a:uFillTx/>
                <a:latin typeface="Times New Roman" panose="02020603050405020304" pitchFamily="18" charset="0"/>
                <a:ea typeface="+mj-ea"/>
                <a:cs typeface="Times New Roman" panose="02020603050405020304" pitchFamily="18" charset="0"/>
              </a:rPr>
              <a:t>Among Rural Communities In Northern Ghana</a:t>
            </a:r>
          </a:p>
        </p:txBody>
      </p:sp>
      <p:sp>
        <p:nvSpPr>
          <p:cNvPr id="2" name="Date Placeholder 1">
            <a:extLst>
              <a:ext uri="{FF2B5EF4-FFF2-40B4-BE49-F238E27FC236}">
                <a16:creationId xmlns:a16="http://schemas.microsoft.com/office/drawing/2014/main" id="{E89386BA-61FD-EEF4-0D5E-8AA67D1FFA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C700DC7-C689-4CDB-BE29-8ADAF629F29D}"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ED59489D-BC28-81BE-082B-AFD1C820C8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
        <p:nvSpPr>
          <p:cNvPr id="8" name="Slide Number Placeholder 7">
            <a:extLst>
              <a:ext uri="{FF2B5EF4-FFF2-40B4-BE49-F238E27FC236}">
                <a16:creationId xmlns:a16="http://schemas.microsoft.com/office/drawing/2014/main" id="{7184B2F8-5E09-E34F-71A8-C56B37A523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53401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7" name="Rectangle 41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7EE2D04-84F3-6BDD-6483-DD874F6C4A93}"/>
              </a:ext>
            </a:extLst>
          </p:cNvPr>
          <p:cNvSpPr>
            <a:spLocks noGrp="1"/>
          </p:cNvSpPr>
          <p:nvPr>
            <p:ph type="title"/>
          </p:nvPr>
        </p:nvSpPr>
        <p:spPr>
          <a:xfrm>
            <a:off x="640080" y="325369"/>
            <a:ext cx="4368602" cy="968267"/>
          </a:xfrm>
        </p:spPr>
        <p:txBody>
          <a:bodyPr anchor="b">
            <a:normAutofit/>
          </a:bodyPr>
          <a:lstStyle/>
          <a:p>
            <a:r>
              <a:rPr lang="en-US" sz="3200" b="1">
                <a:latin typeface="Times New Roman" panose="02020603050405020304" pitchFamily="18" charset="0"/>
                <a:cs typeface="Times New Roman" panose="02020603050405020304" pitchFamily="18" charset="0"/>
              </a:rPr>
              <a:t>Presentation outline</a:t>
            </a:r>
          </a:p>
        </p:txBody>
      </p:sp>
      <p:sp>
        <p:nvSpPr>
          <p:cNvPr id="41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CE092FF-A70A-53B0-496B-3050F7AADB5F}"/>
              </a:ext>
            </a:extLst>
          </p:cNvPr>
          <p:cNvSpPr>
            <a:spLocks noGrp="1"/>
          </p:cNvSpPr>
          <p:nvPr>
            <p:ph idx="1"/>
          </p:nvPr>
        </p:nvSpPr>
        <p:spPr>
          <a:xfrm>
            <a:off x="640080" y="3002119"/>
            <a:ext cx="4670097" cy="3191448"/>
          </a:xfrm>
        </p:spPr>
        <p:txBody>
          <a:bodyPr>
            <a:normAutofit/>
          </a:bodyPr>
          <a:lstStyle/>
          <a:p>
            <a:pPr>
              <a:lnSpc>
                <a:spcPct val="100000"/>
              </a:lnSpc>
              <a:spcAft>
                <a:spcPts val="1200"/>
              </a:spcAf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 Setting the scene</a:t>
            </a:r>
          </a:p>
          <a:p>
            <a:pPr>
              <a:lnSpc>
                <a:spcPct val="100000"/>
              </a:lnSpc>
              <a:spcAft>
                <a:spcPts val="1200"/>
              </a:spcAf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 Objective, scope &amp; methodology</a:t>
            </a:r>
          </a:p>
          <a:p>
            <a:pPr>
              <a:lnSpc>
                <a:spcPct val="100000"/>
              </a:lnSpc>
              <a:spcAft>
                <a:spcPts val="1200"/>
              </a:spcAf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 Findings</a:t>
            </a:r>
          </a:p>
          <a:p>
            <a:pPr>
              <a:lnSpc>
                <a:spcPct val="100000"/>
              </a:lnSpc>
              <a:spcAft>
                <a:spcPts val="1200"/>
              </a:spcAft>
              <a:buFont typeface="Wingdings" panose="05000000000000000000" pitchFamily="2" charset="2"/>
              <a:buChar char="Ø"/>
            </a:pPr>
            <a:r>
              <a:rPr lang="en-US" sz="2400">
                <a:latin typeface="Times New Roman" panose="02020603050405020304" pitchFamily="18" charset="0"/>
                <a:cs typeface="Times New Roman" panose="02020603050405020304" pitchFamily="18" charset="0"/>
              </a:rPr>
              <a:t> Conclusion and recommendations</a:t>
            </a:r>
          </a:p>
        </p:txBody>
      </p:sp>
      <p:sp>
        <p:nvSpPr>
          <p:cNvPr id="4" name="Date Placeholder 3">
            <a:extLst>
              <a:ext uri="{FF2B5EF4-FFF2-40B4-BE49-F238E27FC236}">
                <a16:creationId xmlns:a16="http://schemas.microsoft.com/office/drawing/2014/main" id="{6973081E-A520-A1F3-330D-440AF4963F63}"/>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A18E00F-AA0A-45AC-831D-9DE1F538FEBE}"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Picture 8" descr="A group of people sitting under a tree&#10;&#10;AI-generated content may be incorrect.">
            <a:extLst>
              <a:ext uri="{FF2B5EF4-FFF2-40B4-BE49-F238E27FC236}">
                <a16:creationId xmlns:a16="http://schemas.microsoft.com/office/drawing/2014/main" id="{0A062A3E-B473-7926-4136-8B78FB6777BA}"/>
              </a:ext>
            </a:extLst>
          </p:cNvPr>
          <p:cNvPicPr>
            <a:picLocks noChangeAspect="1"/>
          </p:cNvPicPr>
          <p:nvPr/>
        </p:nvPicPr>
        <p:blipFill>
          <a:blip r:embed="rId2">
            <a:extLst>
              <a:ext uri="{28A0092B-C50C-407E-A947-70E740481C1C}">
                <a14:useLocalDpi xmlns:a14="http://schemas.microsoft.com/office/drawing/2010/main" val="0"/>
              </a:ext>
            </a:extLst>
          </a:blip>
          <a:srcRect l="4357" r="2041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Footer Placeholder 4">
            <a:extLst>
              <a:ext uri="{FF2B5EF4-FFF2-40B4-BE49-F238E27FC236}">
                <a16:creationId xmlns:a16="http://schemas.microsoft.com/office/drawing/2014/main" id="{DD9F5EB5-35C7-1E4E-F29B-264C1236041F}"/>
              </a:ext>
            </a:extLst>
          </p:cNvPr>
          <p:cNvSpPr>
            <a:spLocks noGrp="1"/>
          </p:cNvSpPr>
          <p:nvPr>
            <p:ph type="ftr" sz="quarter" idx="11"/>
          </p:nvPr>
        </p:nvSpPr>
        <p:spPr>
          <a:xfrm>
            <a:off x="6248400" y="6356350"/>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ptos" panose="02110004020202020204"/>
                <a:ea typeface="+mn-ea"/>
                <a:cs typeface="+mn-cs"/>
              </a:rPr>
              <a:t>CRANK RESEARCH MEETING </a:t>
            </a:r>
          </a:p>
        </p:txBody>
      </p:sp>
      <p:sp>
        <p:nvSpPr>
          <p:cNvPr id="6" name="Slide Number Placeholder 5">
            <a:extLst>
              <a:ext uri="{FF2B5EF4-FFF2-40B4-BE49-F238E27FC236}">
                <a16:creationId xmlns:a16="http://schemas.microsoft.com/office/drawing/2014/main" id="{1B6E7152-AB4F-D190-6FBE-AC9398EBDCE6}"/>
              </a:ext>
            </a:extLst>
          </p:cNvPr>
          <p:cNvSpPr>
            <a:spLocks noGrp="1"/>
          </p:cNvSpPr>
          <p:nvPr>
            <p:ph type="sldNum" sz="quarter" idx="12"/>
          </p:nvPr>
        </p:nvSpPr>
        <p:spPr>
          <a:xfrm>
            <a:off x="10439400" y="6356350"/>
            <a:ext cx="9144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smtClean="0">
                <a:ln>
                  <a:noFill/>
                </a:ln>
                <a:solidFill>
                  <a:srgbClr val="FFFFFF"/>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977745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C63F-7ACE-10E4-0AD6-D73122CD732A}"/>
              </a:ext>
            </a:extLst>
          </p:cNvPr>
          <p:cNvSpPr>
            <a:spLocks noGrp="1"/>
          </p:cNvSpPr>
          <p:nvPr>
            <p:ph type="title"/>
          </p:nvPr>
        </p:nvSpPr>
        <p:spPr>
          <a:xfrm>
            <a:off x="825893" y="141952"/>
            <a:ext cx="5016107" cy="848236"/>
          </a:xfrm>
        </p:spPr>
        <p:txBody>
          <a:bodyPr anchor="b">
            <a:normAutofit fontScale="90000"/>
          </a:bodyPr>
          <a:lstStyle/>
          <a:p>
            <a:r>
              <a:rPr lang="en-GB" sz="3200" b="1">
                <a:latin typeface="Times New Roman" panose="02020603050405020304" pitchFamily="18" charset="0"/>
                <a:cs typeface="Times New Roman" panose="02020603050405020304" pitchFamily="18" charset="0"/>
              </a:rPr>
              <a:t>Statistics and setting the scene</a:t>
            </a:r>
          </a:p>
        </p:txBody>
      </p:sp>
      <p:pic>
        <p:nvPicPr>
          <p:cNvPr id="1026" name="Picture 2" descr="A map of africa with flags&#10;&#10;AI-generated content may be incorrect.">
            <a:extLst>
              <a:ext uri="{FF2B5EF4-FFF2-40B4-BE49-F238E27FC236}">
                <a16:creationId xmlns:a16="http://schemas.microsoft.com/office/drawing/2014/main" id="{EF985E3B-E04A-E809-51C9-F20C33DEF1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5370" y="1510468"/>
            <a:ext cx="6044578" cy="4095201"/>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B515D475-B869-4B9A-7B17-5E9678E9495A}"/>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A18E00F-AA0A-45AC-831D-9DE1F538FEBE}"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7EE4EF45-58A7-8C0B-7377-16B41101F904}"/>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grpSp>
        <p:nvGrpSpPr>
          <p:cNvPr id="1031" name="Group 103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3" name="Rectangle 10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aphicFrame>
        <p:nvGraphicFramePr>
          <p:cNvPr id="40" name="Content Placeholder 2">
            <a:extLst>
              <a:ext uri="{FF2B5EF4-FFF2-40B4-BE49-F238E27FC236}">
                <a16:creationId xmlns:a16="http://schemas.microsoft.com/office/drawing/2014/main" id="{9CE3BC31-930C-BFED-3A42-529DBDD58CEC}"/>
              </a:ext>
            </a:extLst>
          </p:cNvPr>
          <p:cNvGraphicFramePr>
            <a:graphicFrameLocks noGrp="1"/>
          </p:cNvGraphicFramePr>
          <p:nvPr>
            <p:ph idx="1"/>
          </p:nvPr>
        </p:nvGraphicFramePr>
        <p:xfrm>
          <a:off x="876694" y="1510469"/>
          <a:ext cx="4597746" cy="441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E54662E-64C5-608D-C595-BBD24B6DBBD8}"/>
              </a:ext>
            </a:extLst>
          </p:cNvPr>
          <p:cNvSpPr txBox="1"/>
          <p:nvPr/>
        </p:nvSpPr>
        <p:spPr>
          <a:xfrm>
            <a:off x="5923724" y="5297172"/>
            <a:ext cx="135849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Map: iStock</a:t>
            </a:r>
          </a:p>
        </p:txBody>
      </p:sp>
    </p:spTree>
    <p:extLst>
      <p:ext uri="{BB962C8B-B14F-4D97-AF65-F5344CB8AC3E}">
        <p14:creationId xmlns:p14="http://schemas.microsoft.com/office/powerpoint/2010/main" val="220712556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25F9-2F5D-3721-85A8-56E0E42B6C6A}"/>
              </a:ext>
            </a:extLst>
          </p:cNvPr>
          <p:cNvSpPr>
            <a:spLocks noGrp="1"/>
          </p:cNvSpPr>
          <p:nvPr>
            <p:ph type="title"/>
          </p:nvPr>
        </p:nvSpPr>
        <p:spPr>
          <a:xfrm>
            <a:off x="5053263" y="298383"/>
            <a:ext cx="6656133" cy="1241659"/>
          </a:xfrm>
        </p:spPr>
        <p:txBody>
          <a:bodyPr anchor="b">
            <a:normAutofit/>
          </a:bodyPr>
          <a:lstStyle/>
          <a:p>
            <a:r>
              <a:rPr lang="en-GB" sz="3200" b="1">
                <a:latin typeface="Times New Roman" panose="02020603050405020304" pitchFamily="18" charset="0"/>
                <a:cs typeface="Times New Roman" panose="02020603050405020304" pitchFamily="18" charset="0"/>
              </a:rPr>
              <a:t>Situation in Northern Ghana: Bongo District</a:t>
            </a:r>
          </a:p>
        </p:txBody>
      </p:sp>
      <p:pic>
        <p:nvPicPr>
          <p:cNvPr id="7" name="Picture 6">
            <a:extLst>
              <a:ext uri="{FF2B5EF4-FFF2-40B4-BE49-F238E27FC236}">
                <a16:creationId xmlns:a16="http://schemas.microsoft.com/office/drawing/2014/main" id="{DEFAD152-684D-39AA-A953-ACD9AC8908E6}"/>
              </a:ext>
            </a:extLst>
          </p:cNvPr>
          <p:cNvPicPr>
            <a:picLocks noChangeAspect="1"/>
          </p:cNvPicPr>
          <p:nvPr/>
        </p:nvPicPr>
        <p:blipFill rotWithShape="1">
          <a:blip r:embed="rId2"/>
          <a:srcRect l="44982" r="19231" b="-1"/>
          <a:stretch/>
        </p:blipFill>
        <p:spPr>
          <a:xfrm>
            <a:off x="-563668" y="1587"/>
            <a:ext cx="5291667"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Slide Number Placeholder 5">
            <a:extLst>
              <a:ext uri="{FF2B5EF4-FFF2-40B4-BE49-F238E27FC236}">
                <a16:creationId xmlns:a16="http://schemas.microsoft.com/office/drawing/2014/main" id="{F833B44C-2D83-16BC-5123-03CD5B5A8B13}"/>
              </a:ext>
            </a:extLst>
          </p:cNvPr>
          <p:cNvSpPr>
            <a:spLocks noGrp="1"/>
          </p:cNvSpPr>
          <p:nvPr>
            <p:ph type="sldNum" sz="quarter" idx="12"/>
          </p:nvPr>
        </p:nvSpPr>
        <p:spPr>
          <a:xfrm>
            <a:off x="481013" y="6356350"/>
            <a:ext cx="685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a:ln>
                  <a:noFill/>
                </a:ln>
                <a:solidFill>
                  <a:srgbClr val="FFFFFF"/>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38</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 name="Date Placeholder 3">
            <a:extLst>
              <a:ext uri="{FF2B5EF4-FFF2-40B4-BE49-F238E27FC236}">
                <a16:creationId xmlns:a16="http://schemas.microsoft.com/office/drawing/2014/main" id="{7957BA66-53E8-BAF4-9147-A8615C12FA62}"/>
              </a:ext>
            </a:extLst>
          </p:cNvPr>
          <p:cNvSpPr>
            <a:spLocks noGrp="1"/>
          </p:cNvSpPr>
          <p:nvPr>
            <p:ph type="dt" sz="half" idx="10"/>
          </p:nvPr>
        </p:nvSpPr>
        <p:spPr>
          <a:xfrm>
            <a:off x="1230789" y="6356350"/>
            <a:ext cx="2526347"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A18E00F-AA0A-45AC-831D-9DE1F538FEBE}" type="datetime1">
              <a:rPr kumimoji="0" lang="en-GB" sz="1200" b="0" i="0" u="none" strike="noStrike" kern="1200" cap="none" spc="0" normalizeH="0" baseline="0" noProof="0">
                <a:ln>
                  <a:noFill/>
                </a:ln>
                <a:solidFill>
                  <a:srgbClr val="FFFFFF"/>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ED9B71A1-2F47-898B-6B1E-470340BD9DE9}"/>
              </a:ext>
            </a:extLst>
          </p:cNvPr>
          <p:cNvSpPr>
            <a:spLocks noGrp="1"/>
          </p:cNvSpPr>
          <p:nvPr>
            <p:ph idx="1"/>
          </p:nvPr>
        </p:nvSpPr>
        <p:spPr>
          <a:xfrm>
            <a:off x="4997622" y="1665171"/>
            <a:ext cx="5291667" cy="4894446"/>
          </a:xfrm>
        </p:spPr>
        <p:txBody>
          <a:bodyPr>
            <a:noAutofit/>
          </a:bodyPr>
          <a:lstStyle/>
          <a:p>
            <a:pPr marL="228600" marR="0" lvl="0" indent="-228600" defTabSz="914400" rtl="0" eaLnBrk="1" fontAlgn="auto" latinLnBrk="0" hangingPunct="1">
              <a:lnSpc>
                <a:spcPct val="100000"/>
              </a:lnSpc>
              <a:spcBef>
                <a:spcPts val="1200"/>
              </a:spcBef>
              <a:spcAft>
                <a:spcPts val="1200"/>
              </a:spcAft>
              <a:buClr>
                <a:prstClr val="black"/>
              </a:buClr>
              <a:buSzTx/>
              <a:buFont typeface="Wingdings" panose="05000000000000000000" pitchFamily="2" charset="2"/>
              <a:buChar char="Ø"/>
              <a:tabLst/>
              <a:defRPr/>
            </a:pPr>
            <a:r>
              <a:rPr kumimoji="0" lang="en-GB" sz="2100" b="1"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Climate</a:t>
            </a:r>
            <a:r>
              <a:rPr kumimoji="0" lang="en-GB" sz="21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-related events impact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Calibri" panose="020F0502020204030204" pitchFamily="34" charset="0"/>
                <a:cs typeface="Times New Roman" panose="02020603050405020304" pitchFamily="18" charset="0"/>
              </a:rPr>
              <a:t>livelihood </a:t>
            </a:r>
            <a:r>
              <a:rPr kumimoji="0" lang="en-GB" sz="21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and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Calibri" panose="020F0502020204030204" pitchFamily="34" charset="0"/>
                <a:cs typeface="Times New Roman" panose="02020603050405020304" pitchFamily="18" charset="0"/>
              </a:rPr>
              <a:t>food security </a:t>
            </a:r>
            <a:r>
              <a:rPr kumimoji="0" lang="en-GB" sz="1500" i="1"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GB" sz="1500" i="1" u="none" strike="noStrike" kern="1200" cap="none" spc="0" normalizeH="0" baseline="0" noProof="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Mashizha</a:t>
            </a:r>
            <a:r>
              <a:rPr kumimoji="0" lang="en-GB" sz="1500" i="1"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et al. 2017)</a:t>
            </a:r>
            <a:r>
              <a:rPr kumimoji="0" lang="en-GB" sz="2100" i="1"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GB" sz="210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a:p>
            <a:pPr marL="228600" marR="0" lvl="0" indent="-228600" defTabSz="914400" rtl="0" eaLnBrk="1" fontAlgn="auto" latinLnBrk="0" hangingPunct="1">
              <a:lnSpc>
                <a:spcPct val="100000"/>
              </a:lnSpc>
              <a:spcBef>
                <a:spcPts val="1200"/>
              </a:spcBef>
              <a:spcAft>
                <a:spcPts val="1200"/>
              </a:spcAft>
              <a:buClr>
                <a:prstClr val="black"/>
              </a:buClr>
              <a:buSzTx/>
              <a:buFont typeface="Wingdings" panose="05000000000000000000" pitchFamily="2" charset="2"/>
              <a:buChar char="Ø"/>
              <a:tabLst/>
              <a:defRPr/>
            </a:pPr>
            <a:r>
              <a:rPr kumimoji="0" lang="en-GB" sz="21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Farmers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cs typeface="Times New Roman" panose="02020603050405020304" pitchFamily="18" charset="0"/>
              </a:rPr>
              <a:t>marry daughters early </a:t>
            </a:r>
            <a:r>
              <a:rPr kumimoji="0" lang="en-GB" sz="21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to offset climate-related </a:t>
            </a:r>
            <a:r>
              <a:rPr kumimoji="0" lang="en-GB" sz="210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financial burdens.</a:t>
            </a:r>
          </a:p>
          <a:p>
            <a:pPr marL="228600" marR="0" lvl="0" indent="-228600" defTabSz="914400" rtl="0" eaLnBrk="1" fontAlgn="auto" latinLnBrk="0" hangingPunct="1">
              <a:lnSpc>
                <a:spcPct val="100000"/>
              </a:lnSpc>
              <a:spcBef>
                <a:spcPts val="1200"/>
              </a:spcBef>
              <a:spcAft>
                <a:spcPts val="1200"/>
              </a:spcAft>
              <a:buClr>
                <a:prstClr val="black"/>
              </a:buClr>
              <a:buSzTx/>
              <a:buFont typeface="Wingdings" panose="05000000000000000000" pitchFamily="2" charset="2"/>
              <a:buChar char="Ø"/>
              <a:tabLst/>
              <a:defRPr/>
            </a:pPr>
            <a:r>
              <a:rPr kumimoji="0" lang="en-US" sz="21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Highest child marriage rate </a:t>
            </a:r>
            <a:r>
              <a:rPr kumimoji="0" lang="en-US" sz="21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in the country</a:t>
            </a:r>
            <a:r>
              <a:rPr kumimoji="0" lang="en-GB" sz="21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228600" marR="0" lvl="0" indent="-228600" defTabSz="914400" rtl="0" eaLnBrk="1" fontAlgn="auto" latinLnBrk="0" hangingPunct="1">
              <a:lnSpc>
                <a:spcPct val="100000"/>
              </a:lnSpc>
              <a:spcBef>
                <a:spcPts val="1200"/>
              </a:spcBef>
              <a:spcAft>
                <a:spcPts val="1200"/>
              </a:spcAft>
              <a:buClr>
                <a:prstClr val="black"/>
              </a:buClr>
              <a:buSzTx/>
              <a:buFont typeface="Wingdings" panose="05000000000000000000" pitchFamily="2" charset="2"/>
              <a:buChar char="Ø"/>
              <a:tabLst/>
              <a:defRPr/>
            </a:pPr>
            <a:r>
              <a:rPr kumimoji="0" lang="en-GB" sz="2100" b="1"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Most food insecure district </a:t>
            </a:r>
            <a:r>
              <a:rPr kumimoji="0" lang="en-GB" sz="2100" b="0" i="0"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in the upper east region. </a:t>
            </a:r>
          </a:p>
          <a:p>
            <a:pPr marL="228600" marR="0" lvl="0" indent="-228600" defTabSz="914400" rtl="0" eaLnBrk="1" fontAlgn="auto" latinLnBrk="0" hangingPunct="1">
              <a:lnSpc>
                <a:spcPct val="100000"/>
              </a:lnSpc>
              <a:spcBef>
                <a:spcPts val="1200"/>
              </a:spcBef>
              <a:spcAft>
                <a:spcPts val="1200"/>
              </a:spcAft>
              <a:buClr>
                <a:prstClr val="black"/>
              </a:buClr>
              <a:buSzTx/>
              <a:buFont typeface="Wingdings" panose="05000000000000000000" pitchFamily="2" charset="2"/>
              <a:buChar char="Ø"/>
              <a:tabLst/>
              <a:defRPr/>
            </a:pPr>
            <a:r>
              <a:rPr kumimoji="0" lang="en-GB" sz="210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Little </a:t>
            </a:r>
            <a:r>
              <a:rPr lang="en-US" sz="2000">
                <a:latin typeface="Times New Roman" panose="02020603050405020304" pitchFamily="18" charset="0"/>
                <a:ea typeface="Times New Roman" panose="02020603050405020304" pitchFamily="18" charset="0"/>
              </a:rPr>
              <a:t>state presence/formal social protection, </a:t>
            </a:r>
            <a:r>
              <a:rPr lang="en-US" sz="2000" b="1">
                <a:latin typeface="Times New Roman" panose="02020603050405020304" pitchFamily="18" charset="0"/>
                <a:ea typeface="Times New Roman" panose="02020603050405020304" pitchFamily="18" charset="0"/>
              </a:rPr>
              <a:t>e</a:t>
            </a:r>
            <a:r>
              <a:rPr kumimoji="0" lang="en-GB" sz="2100" b="1" i="0" u="none" strike="noStrike" kern="1200" cap="none" spc="0" normalizeH="0" baseline="0" noProof="0" err="1">
                <a:ln>
                  <a:noFill/>
                </a:ln>
                <a:effectLst/>
                <a:uLnTx/>
                <a:uFillTx/>
                <a:latin typeface="Times New Roman" panose="02020603050405020304" pitchFamily="18" charset="0"/>
                <a:cs typeface="Times New Roman" panose="02020603050405020304" pitchFamily="18" charset="0"/>
              </a:rPr>
              <a:t>arly</a:t>
            </a:r>
            <a:r>
              <a:rPr kumimoji="0" lang="en-GB" sz="21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girl-child marriage </a:t>
            </a:r>
            <a:r>
              <a:rPr kumimoji="0" lang="en-GB" sz="21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as a way to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cs typeface="Times New Roman" panose="02020603050405020304" pitchFamily="18" charset="0"/>
              </a:rPr>
              <a:t>safeguard the future </a:t>
            </a:r>
            <a:r>
              <a:rPr kumimoji="0" lang="en-GB" sz="21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of the girl in the event of climate disaster</a:t>
            </a:r>
            <a:r>
              <a:rPr kumimoji="0" lang="en-GB" sz="2100" b="0" i="0"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1500" i="1"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1500"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McLeod et al., 2019;</a:t>
            </a:r>
            <a:r>
              <a:rPr kumimoji="0" lang="en-GB" sz="1500" i="1" u="none" strike="noStrike" kern="12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500"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McCarthy 2020)</a:t>
            </a:r>
            <a:r>
              <a:rPr kumimoji="0" lang="en-US" sz="2100" i="1" u="none" strike="noStrike" kern="1200" cap="none" spc="0" normalizeH="0" baseline="0" noProof="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GB" sz="2100">
              <a:latin typeface="Times New Roman" panose="02020603050405020304" pitchFamily="18"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D2AA58B7-CC29-8FAC-93BE-D3AE1BAEA7FB}"/>
              </a:ext>
            </a:extLst>
          </p:cNvPr>
          <p:cNvSpPr>
            <a:spLocks noGrp="1"/>
          </p:cNvSpPr>
          <p:nvPr>
            <p:ph type="ftr" sz="quarter" idx="11"/>
          </p:nvPr>
        </p:nvSpPr>
        <p:spPr>
          <a:xfrm>
            <a:off x="6417733" y="6356350"/>
            <a:ext cx="529166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ptos" panose="02110004020202020204"/>
                <a:ea typeface="+mn-ea"/>
                <a:cs typeface="+mn-cs"/>
              </a:rPr>
              <a:t>CRANK RESEARCH MEETING </a:t>
            </a:r>
          </a:p>
        </p:txBody>
      </p:sp>
      <p:sp>
        <p:nvSpPr>
          <p:cNvPr id="11" name="TextBox 10">
            <a:extLst>
              <a:ext uri="{FF2B5EF4-FFF2-40B4-BE49-F238E27FC236}">
                <a16:creationId xmlns:a16="http://schemas.microsoft.com/office/drawing/2014/main" id="{1F337AA9-335E-6902-6A5E-4359A648B0A9}"/>
              </a:ext>
            </a:extLst>
          </p:cNvPr>
          <p:cNvSpPr txBox="1"/>
          <p:nvPr/>
        </p:nvSpPr>
        <p:spPr>
          <a:xfrm>
            <a:off x="10269709" y="2932533"/>
            <a:ext cx="1736973" cy="1015663"/>
          </a:xfrm>
          <a:prstGeom prst="rect">
            <a:avLst/>
          </a:prstGeom>
          <a:noFill/>
          <a:ln>
            <a:solidFill>
              <a:srgbClr val="F794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7941E"/>
                </a:solidFill>
                <a:effectLst/>
                <a:uLnTx/>
                <a:uFillTx/>
                <a:latin typeface="Adelle Hv" panose="02000503000000020004" pitchFamily="50" charset="0"/>
                <a:ea typeface="+mn-ea"/>
                <a:cs typeface="Times New Roman" panose="02020603050405020304" pitchFamily="18" charset="0"/>
              </a:rPr>
              <a:t>39.2</a:t>
            </a:r>
            <a:r>
              <a:rPr kumimoji="0" lang="en-GB" sz="36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women aged 20-49 married before age 18</a:t>
            </a:r>
          </a:p>
        </p:txBody>
      </p:sp>
      <p:sp>
        <p:nvSpPr>
          <p:cNvPr id="12" name="TextBox 11">
            <a:extLst>
              <a:ext uri="{FF2B5EF4-FFF2-40B4-BE49-F238E27FC236}">
                <a16:creationId xmlns:a16="http://schemas.microsoft.com/office/drawing/2014/main" id="{B1EC75D1-9242-4F7B-6C25-1B1509DDB7AC}"/>
              </a:ext>
            </a:extLst>
          </p:cNvPr>
          <p:cNvSpPr txBox="1"/>
          <p:nvPr/>
        </p:nvSpPr>
        <p:spPr>
          <a:xfrm>
            <a:off x="10714698" y="4434481"/>
            <a:ext cx="1291984" cy="1015663"/>
          </a:xfrm>
          <a:prstGeom prst="rect">
            <a:avLst/>
          </a:prstGeom>
          <a:noFill/>
          <a:ln>
            <a:solidFill>
              <a:srgbClr val="F794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7941E"/>
                </a:solidFill>
                <a:effectLst/>
                <a:uLnTx/>
                <a:uFillTx/>
                <a:latin typeface="Adelle Hv" panose="02000503000000020004" pitchFamily="50" charset="0"/>
                <a:ea typeface="+mn-ea"/>
                <a:cs typeface="Times New Roman" panose="02020603050405020304" pitchFamily="18" charset="0"/>
              </a:rPr>
              <a:t>20</a:t>
            </a:r>
            <a:r>
              <a:rPr kumimoji="0" lang="en-GB" sz="36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of households are food insecure</a:t>
            </a:r>
          </a:p>
        </p:txBody>
      </p:sp>
      <p:cxnSp>
        <p:nvCxnSpPr>
          <p:cNvPr id="14" name="Connector: Curved 13">
            <a:extLst>
              <a:ext uri="{FF2B5EF4-FFF2-40B4-BE49-F238E27FC236}">
                <a16:creationId xmlns:a16="http://schemas.microsoft.com/office/drawing/2014/main" id="{A4B726B7-5B67-3A3C-BD2C-0F2E7B0F1A2A}"/>
              </a:ext>
            </a:extLst>
          </p:cNvPr>
          <p:cNvCxnSpPr>
            <a:cxnSpLocks/>
          </p:cNvCxnSpPr>
          <p:nvPr/>
        </p:nvCxnSpPr>
        <p:spPr>
          <a:xfrm flipV="1">
            <a:off x="9601200" y="3168123"/>
            <a:ext cx="627356" cy="419746"/>
          </a:xfrm>
          <a:prstGeom prst="curvedConnector3">
            <a:avLst/>
          </a:prstGeom>
          <a:ln>
            <a:solidFill>
              <a:srgbClr val="F7941E"/>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nector: Curved 15">
            <a:extLst>
              <a:ext uri="{FF2B5EF4-FFF2-40B4-BE49-F238E27FC236}">
                <a16:creationId xmlns:a16="http://schemas.microsoft.com/office/drawing/2014/main" id="{6E4D9459-8014-D141-9C57-53127200215C}"/>
              </a:ext>
            </a:extLst>
          </p:cNvPr>
          <p:cNvCxnSpPr>
            <a:cxnSpLocks/>
            <a:endCxn id="12" idx="1"/>
          </p:cNvCxnSpPr>
          <p:nvPr/>
        </p:nvCxnSpPr>
        <p:spPr>
          <a:xfrm>
            <a:off x="10038080" y="4582160"/>
            <a:ext cx="676618" cy="360153"/>
          </a:xfrm>
          <a:prstGeom prst="curvedConnector3">
            <a:avLst/>
          </a:prstGeom>
          <a:ln>
            <a:solidFill>
              <a:srgbClr val="F7941E"/>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B449B52-0074-A645-6532-DBD49EF39B86}"/>
              </a:ext>
            </a:extLst>
          </p:cNvPr>
          <p:cNvSpPr txBox="1"/>
          <p:nvPr/>
        </p:nvSpPr>
        <p:spPr>
          <a:xfrm>
            <a:off x="-198234" y="175272"/>
            <a:ext cx="135849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Photo: Shutterstock </a:t>
            </a:r>
          </a:p>
        </p:txBody>
      </p:sp>
      <p:sp>
        <p:nvSpPr>
          <p:cNvPr id="9" name="TextBox 8">
            <a:extLst>
              <a:ext uri="{FF2B5EF4-FFF2-40B4-BE49-F238E27FC236}">
                <a16:creationId xmlns:a16="http://schemas.microsoft.com/office/drawing/2014/main" id="{4B4C2926-5517-6DAB-05F6-9CE56258A541}"/>
              </a:ext>
            </a:extLst>
          </p:cNvPr>
          <p:cNvSpPr txBox="1"/>
          <p:nvPr/>
        </p:nvSpPr>
        <p:spPr>
          <a:xfrm>
            <a:off x="10269709" y="1198841"/>
            <a:ext cx="1736973" cy="1477328"/>
          </a:xfrm>
          <a:prstGeom prst="rect">
            <a:avLst/>
          </a:prstGeom>
          <a:noFill/>
          <a:ln>
            <a:solidFill>
              <a:srgbClr val="F794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7941E"/>
                </a:solidFill>
                <a:effectLst/>
                <a:uLnTx/>
                <a:uFillTx/>
                <a:latin typeface="Adelle EB" panose="02000503000000020004" pitchFamily="50" charset="0"/>
                <a:ea typeface="+mn-ea"/>
                <a:cs typeface="Times New Roman" panose="02020603050405020304" pitchFamily="18" charset="0"/>
              </a:rPr>
              <a:t>Agriculture</a:t>
            </a:r>
            <a:r>
              <a:rPr kumimoji="0" lang="en-GB" sz="12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 is dominant,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7941E"/>
                </a:solidFill>
                <a:effectLst/>
                <a:uLnTx/>
                <a:uFillTx/>
                <a:latin typeface="Adelle Hv" panose="02000503000000020004" pitchFamily="50" charset="0"/>
                <a:ea typeface="+mn-ea"/>
                <a:cs typeface="Times New Roman" panose="02020603050405020304" pitchFamily="18" charset="0"/>
              </a:rPr>
              <a:t>72.2</a:t>
            </a:r>
            <a:r>
              <a:rPr kumimoji="0" lang="en-GB" sz="36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consisting of crop, livestock &amp; fishing</a:t>
            </a:r>
          </a:p>
        </p:txBody>
      </p:sp>
      <p:cxnSp>
        <p:nvCxnSpPr>
          <p:cNvPr id="10" name="Connector: Curved 9">
            <a:extLst>
              <a:ext uri="{FF2B5EF4-FFF2-40B4-BE49-F238E27FC236}">
                <a16:creationId xmlns:a16="http://schemas.microsoft.com/office/drawing/2014/main" id="{DAA4A727-95F6-5F83-FAE3-1E51D4A25BC5}"/>
              </a:ext>
            </a:extLst>
          </p:cNvPr>
          <p:cNvCxnSpPr>
            <a:cxnSpLocks/>
          </p:cNvCxnSpPr>
          <p:nvPr/>
        </p:nvCxnSpPr>
        <p:spPr>
          <a:xfrm flipV="1">
            <a:off x="9592313" y="1244450"/>
            <a:ext cx="627356" cy="419746"/>
          </a:xfrm>
          <a:prstGeom prst="curvedConnector3">
            <a:avLst/>
          </a:prstGeom>
          <a:ln>
            <a:solidFill>
              <a:srgbClr val="F7941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81646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3DA7748-0E0E-3B38-5041-A5A7B8B1EDCD}"/>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7BBC303-8839-4E1D-A1A9-32B0C2DC306F}"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85AAF42A-D99E-CCE8-81F7-B2630EED7A6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
        <p:nvSpPr>
          <p:cNvPr id="9" name="Slide Number Placeholder 8">
            <a:extLst>
              <a:ext uri="{FF2B5EF4-FFF2-40B4-BE49-F238E27FC236}">
                <a16:creationId xmlns:a16="http://schemas.microsoft.com/office/drawing/2014/main" id="{0FE94E85-4120-687C-D89E-02B84D1AD9A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pSp>
        <p:nvGrpSpPr>
          <p:cNvPr id="2055" name="Group 2054">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56" name="Rectangle 205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7" name="Rectangle 205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 name="Picture 2">
            <a:extLst>
              <a:ext uri="{FF2B5EF4-FFF2-40B4-BE49-F238E27FC236}">
                <a16:creationId xmlns:a16="http://schemas.microsoft.com/office/drawing/2014/main" id="{AF5CC225-6C6F-0377-8894-C0E002A55D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171"/>
          <a:stretch/>
        </p:blipFill>
        <p:spPr bwMode="auto">
          <a:xfrm>
            <a:off x="7417734" y="0"/>
            <a:ext cx="5128932" cy="672083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7B1EE3B-DC0A-EB1F-64BD-446D3C989DD5}"/>
              </a:ext>
            </a:extLst>
          </p:cNvPr>
          <p:cNvSpPr txBox="1">
            <a:spLocks/>
          </p:cNvSpPr>
          <p:nvPr/>
        </p:nvSpPr>
        <p:spPr>
          <a:xfrm>
            <a:off x="376455" y="1118608"/>
            <a:ext cx="6876789" cy="5176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prstClr val="black"/>
              </a:buClr>
              <a:buSzTx/>
              <a:buFont typeface="Arial" panose="020B0604020202020204" pitchFamily="34" charset="0"/>
              <a:buNone/>
              <a:tabLst/>
              <a:defRPr/>
            </a:pPr>
            <a:r>
              <a:rPr kumimoji="0" lang="en-GB" sz="25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Objective &amp; scope</a:t>
            </a:r>
          </a:p>
          <a:p>
            <a:pPr marL="228600" marR="0" lvl="0" indent="-228600" algn="l" defTabSz="914400" rtl="0" eaLnBrk="1" fontAlgn="auto" latinLnBrk="0" hangingPunct="1">
              <a:lnSpc>
                <a:spcPct val="120000"/>
              </a:lnSpc>
              <a:spcBef>
                <a:spcPts val="0"/>
              </a:spcBef>
              <a:spcAft>
                <a:spcPts val="1200"/>
              </a:spcAft>
              <a:buClr>
                <a:prstClr val="black"/>
              </a:buClr>
              <a:buSzTx/>
              <a:buFont typeface="Wingdings" panose="05000000000000000000" pitchFamily="2" charset="2"/>
              <a:buChar char="Ø"/>
              <a:tabLst/>
              <a:defRPr/>
            </a:pP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 investigate the impacts of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Calibri" panose="020F0502020204030204" pitchFamily="34" charset="0"/>
                <a:cs typeface="Times New Roman" panose="02020603050405020304" pitchFamily="18" charset="0"/>
              </a:rPr>
              <a:t>climate change </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on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Calibri" panose="020F0502020204030204" pitchFamily="34" charset="0"/>
                <a:cs typeface="Times New Roman" panose="02020603050405020304" pitchFamily="18" charset="0"/>
              </a:rPr>
              <a:t>early girl-child marriage </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 the Bongo district</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Ghana.</a:t>
            </a:r>
            <a:endParaRPr kumimoji="0" lang="en-GB" sz="21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1200"/>
              </a:spcAft>
              <a:buClr>
                <a:prstClr val="black"/>
              </a:buClr>
              <a:buSzTx/>
              <a:buFont typeface="Arial" panose="020B0604020202020204" pitchFamily="34" charset="0"/>
              <a:buNone/>
              <a:tabLst/>
              <a:defRPr/>
            </a:pPr>
            <a:r>
              <a:rPr kumimoji="0" lang="en-GB" sz="25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Research question </a:t>
            </a:r>
          </a:p>
          <a:p>
            <a:pPr marL="228600" marR="0" lvl="0" indent="-228600" algn="l" defTabSz="914400" rtl="0" eaLnBrk="1" fontAlgn="auto" latinLnBrk="0" hangingPunct="1">
              <a:lnSpc>
                <a:spcPct val="120000"/>
              </a:lnSpc>
              <a:spcBef>
                <a:spcPts val="0"/>
              </a:spcBef>
              <a:spcAft>
                <a:spcPts val="1200"/>
              </a:spcAft>
              <a:buClrTx/>
              <a:buSzTx/>
              <a:buFont typeface="Wingdings" panose="05000000000000000000" pitchFamily="2" charset="2"/>
              <a:buChar char="Ø"/>
              <a:tabLst/>
              <a:defRPr/>
            </a:pP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What is the linkage between climate change effect and early girl-child marriage as an </a:t>
            </a: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mn-ea"/>
                <a:cs typeface="+mn-cs"/>
              </a:rPr>
              <a:t>adaptative social protection mechanism</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20000"/>
              </a:lnSpc>
              <a:spcBef>
                <a:spcPts val="0"/>
              </a:spcBef>
              <a:spcAft>
                <a:spcPts val="1200"/>
              </a:spcAft>
              <a:buClrTx/>
              <a:buSzTx/>
              <a:buFont typeface="Arial" panose="020B0604020202020204" pitchFamily="34" charset="0"/>
              <a:buNone/>
              <a:tabLst/>
              <a:defRPr/>
            </a:pPr>
            <a:r>
              <a:rPr kumimoji="0" lang="en-GB"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Methodology</a:t>
            </a:r>
          </a:p>
          <a:p>
            <a:pPr marL="228600" marR="0" lvl="0" indent="-228600" algn="l" defTabSz="914400" rtl="0" eaLnBrk="1" fontAlgn="auto" latinLnBrk="0" hangingPunct="1">
              <a:lnSpc>
                <a:spcPct val="120000"/>
              </a:lnSpc>
              <a:spcBef>
                <a:spcPts val="0"/>
              </a:spcBef>
              <a:spcAft>
                <a:spcPts val="1200"/>
              </a:spcAft>
              <a:buClr>
                <a:prstClr val="black"/>
              </a:buClr>
              <a:buSzTx/>
              <a:buFont typeface="Wingdings" panose="05000000000000000000" pitchFamily="2" charset="2"/>
              <a:buChar char="Ø"/>
              <a:tabLst/>
              <a:defRPr/>
            </a:pPr>
            <a:r>
              <a:rPr kumimoji="0" lang="en-GB" sz="2100" b="1"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Qualitative data</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interviews, purposive sampling, focus group discussions, observation. </a:t>
            </a:r>
          </a:p>
          <a:p>
            <a:pPr marL="228600" marR="0" lvl="0" indent="-228600" algn="l" defTabSz="914400" rtl="0" eaLnBrk="1" fontAlgn="auto" latinLnBrk="0" hangingPunct="1">
              <a:lnSpc>
                <a:spcPct val="120000"/>
              </a:lnSpc>
              <a:spcBef>
                <a:spcPts val="0"/>
              </a:spcBef>
              <a:spcAft>
                <a:spcPts val="1200"/>
              </a:spcAft>
              <a:buClr>
                <a:prstClr val="black"/>
              </a:buClr>
              <a:buSzTx/>
              <a:buFont typeface="Wingdings" panose="05000000000000000000" pitchFamily="2" charset="2"/>
              <a:buChar char="Ø"/>
              <a:tabLst/>
              <a:defRPr/>
            </a:pP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communities: </a:t>
            </a:r>
            <a:r>
              <a:rPr kumimoji="0" lang="en-GB" sz="21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Kunkua</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1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Adaboya</a:t>
            </a:r>
            <a:r>
              <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Bongo, Borigo</a:t>
            </a:r>
            <a:endParaRPr kumimoji="0" lang="en-GB" sz="21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228600" marR="0" lvl="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kumimoji="0" lang="en-GB" sz="21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46B90BD2-D541-F987-27C5-61916D236B07}"/>
              </a:ext>
            </a:extLst>
          </p:cNvPr>
          <p:cNvSpPr>
            <a:spLocks noGrp="1"/>
          </p:cNvSpPr>
          <p:nvPr>
            <p:ph type="title"/>
          </p:nvPr>
        </p:nvSpPr>
        <p:spPr>
          <a:xfrm>
            <a:off x="376455" y="246354"/>
            <a:ext cx="6656133" cy="687311"/>
          </a:xfrm>
        </p:spPr>
        <p:txBody>
          <a:bodyPr anchor="b">
            <a:normAutofit/>
          </a:bodyPr>
          <a:lstStyle/>
          <a:p>
            <a:r>
              <a:rPr lang="en-GB" sz="3200" b="1">
                <a:latin typeface="Times New Roman" panose="02020603050405020304" pitchFamily="18" charset="0"/>
                <a:cs typeface="Times New Roman" panose="02020603050405020304" pitchFamily="18" charset="0"/>
              </a:rPr>
              <a:t>What this study looked at</a:t>
            </a:r>
            <a:endParaRPr lang="en-GB" sz="3200" b="1"/>
          </a:p>
        </p:txBody>
      </p:sp>
      <p:sp>
        <p:nvSpPr>
          <p:cNvPr id="3" name="TextBox 2">
            <a:extLst>
              <a:ext uri="{FF2B5EF4-FFF2-40B4-BE49-F238E27FC236}">
                <a16:creationId xmlns:a16="http://schemas.microsoft.com/office/drawing/2014/main" id="{8E4F3A21-473E-FFE6-6F24-90973AB1D85D}"/>
              </a:ext>
            </a:extLst>
          </p:cNvPr>
          <p:cNvSpPr txBox="1"/>
          <p:nvPr/>
        </p:nvSpPr>
        <p:spPr>
          <a:xfrm>
            <a:off x="10657118" y="6270720"/>
            <a:ext cx="135849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Photo: Getty Images </a:t>
            </a:r>
          </a:p>
        </p:txBody>
      </p:sp>
    </p:spTree>
    <p:extLst>
      <p:ext uri="{BB962C8B-B14F-4D97-AF65-F5344CB8AC3E}">
        <p14:creationId xmlns:p14="http://schemas.microsoft.com/office/powerpoint/2010/main" val="353017858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46322" y="602865"/>
            <a:ext cx="10515600" cy="584775"/>
          </a:xfrm>
        </p:spPr>
        <p:txBody>
          <a:bodyPr/>
          <a:lstStyle/>
          <a:p>
            <a:r>
              <a:rPr lang="en-US" sz="3800" b="1">
                <a:solidFill>
                  <a:srgbClr val="E2231A"/>
                </a:solidFill>
                <a:latin typeface="+mn-lt"/>
                <a:ea typeface="Cambria" panose="02040503050406030204" pitchFamily="18" charset="0"/>
              </a:rPr>
              <a:t>Moderator</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3646967" y="1631776"/>
            <a:ext cx="8059480" cy="3096509"/>
          </a:xfrm>
          <a:ln w="38100">
            <a:noFill/>
          </a:ln>
        </p:spPr>
        <p:txBody>
          <a:bodyPr>
            <a:noAutofit/>
          </a:bodyPr>
          <a:lstStyle/>
          <a:p>
            <a:pPr>
              <a:lnSpc>
                <a:spcPct val="115000"/>
              </a:lnSpc>
              <a:spcAft>
                <a:spcPts val="800"/>
              </a:spcAft>
              <a:buNone/>
            </a:pPr>
            <a:r>
              <a:rPr lang="en-GB" sz="2200" b="1">
                <a:solidFill>
                  <a:srgbClr val="304048"/>
                </a:solidFill>
                <a:latin typeface="Calibri" panose="020F0502020204030204" pitchFamily="34" charset="0"/>
                <a:ea typeface="Calibri" panose="020F0502020204030204" pitchFamily="34" charset="0"/>
              </a:rPr>
              <a:t>Dr. Mohinder Watson </a:t>
            </a:r>
            <a:r>
              <a:rPr lang="en-GB" sz="2200" kern="100">
                <a:effectLst/>
                <a:latin typeface="+mj-lt"/>
                <a:ea typeface="Aptos" panose="020B0004020202020204" pitchFamily="34" charset="0"/>
                <a:cs typeface="Times New Roman" panose="02020603050405020304" pitchFamily="18" charset="0"/>
              </a:rPr>
              <a:t>is a researcher, writer and activist who has been advocating against child marriage for over a decade and serves as the  Main UN Geneva representative for the International Council of Women.  </a:t>
            </a:r>
          </a:p>
          <a:p>
            <a:pPr>
              <a:lnSpc>
                <a:spcPct val="115000"/>
              </a:lnSpc>
              <a:spcAft>
                <a:spcPts val="800"/>
              </a:spcAft>
            </a:pPr>
            <a:r>
              <a:rPr lang="en-GB" sz="2200" kern="100">
                <a:effectLst/>
                <a:latin typeface="+mj-lt"/>
                <a:ea typeface="Aptos" panose="020B0004020202020204" pitchFamily="34" charset="0"/>
                <a:cs typeface="Times New Roman" panose="02020603050405020304" pitchFamily="18" charset="0"/>
              </a:rPr>
              <a:t>In March 2022 she convened the first ever global Expert Group Meeting on the evidence for the nexus between climate change and child marriage. She has continued with this work and in February 2024 gave a briefing to the UN CEDAW committee in Geneva on the evidence for the links between climate change and child marriage.    </a:t>
            </a:r>
          </a:p>
          <a:p>
            <a:pPr marL="0" indent="0">
              <a:buNone/>
            </a:pPr>
            <a:endParaRPr lang="en-GB" sz="2200">
              <a:solidFill>
                <a:srgbClr val="304048"/>
              </a:solidFill>
              <a:latin typeface="Calibri" panose="020F0502020204030204" pitchFamily="34" charset="0"/>
              <a:ea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24122" y="1364553"/>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443011" y="5539208"/>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400">
              <a:solidFill>
                <a:srgbClr val="304048"/>
              </a:solidFill>
              <a:latin typeface="Calibri" panose="020F0502020204030204" pitchFamily="34" charset="0"/>
            </a:endParaRPr>
          </a:p>
        </p:txBody>
      </p:sp>
      <p:pic>
        <p:nvPicPr>
          <p:cNvPr id="4" name="Picture 3" descr="A person sitting at a table&#10;&#10;AI-generated content may be incorrect.">
            <a:extLst>
              <a:ext uri="{FF2B5EF4-FFF2-40B4-BE49-F238E27FC236}">
                <a16:creationId xmlns:a16="http://schemas.microsoft.com/office/drawing/2014/main" id="{B9AA6F08-18C9-A8CA-4583-81D3BF9C28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90" y="1985297"/>
            <a:ext cx="2762250" cy="2982595"/>
          </a:xfrm>
          <a:prstGeom prst="rect">
            <a:avLst/>
          </a:prstGeom>
          <a:noFill/>
          <a:ln>
            <a:noFill/>
          </a:ln>
        </p:spPr>
      </p:pic>
    </p:spTree>
    <p:extLst>
      <p:ext uri="{BB962C8B-B14F-4D97-AF65-F5344CB8AC3E}">
        <p14:creationId xmlns:p14="http://schemas.microsoft.com/office/powerpoint/2010/main" val="940043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12982DC-974D-0236-8218-F77E834A2739}"/>
              </a:ext>
            </a:extLst>
          </p:cNvPr>
          <p:cNvSpPr>
            <a:spLocks noGrp="1"/>
          </p:cNvSpPr>
          <p:nvPr>
            <p:ph type="title"/>
          </p:nvPr>
        </p:nvSpPr>
        <p:spPr>
          <a:xfrm>
            <a:off x="572493" y="426174"/>
            <a:ext cx="11018520" cy="716167"/>
          </a:xfrm>
        </p:spPr>
        <p:txBody>
          <a:bodyPr anchor="b">
            <a:normAutofit fontScale="90000"/>
          </a:bodyPr>
          <a:lstStyle/>
          <a:p>
            <a:r>
              <a:rPr lang="en-GB" sz="4600" b="1">
                <a:latin typeface="Times New Roman" panose="02020603050405020304" pitchFamily="18" charset="0"/>
                <a:cs typeface="Times New Roman" panose="02020603050405020304" pitchFamily="18" charset="0"/>
              </a:rPr>
              <a:t>Findings</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DC23977-524A-518D-7D8F-792596745D85}"/>
              </a:ext>
            </a:extLst>
          </p:cNvPr>
          <p:cNvSpPr>
            <a:spLocks noGrp="1"/>
          </p:cNvSpPr>
          <p:nvPr>
            <p:ph idx="1"/>
          </p:nvPr>
        </p:nvSpPr>
        <p:spPr>
          <a:xfrm>
            <a:off x="965200" y="2036441"/>
            <a:ext cx="4602480" cy="4940553"/>
          </a:xfrm>
        </p:spPr>
        <p:txBody>
          <a:bodyPr anchor="t">
            <a:noAutofit/>
          </a:bodyPr>
          <a:lstStyle/>
          <a:p>
            <a:pPr marL="0" indent="0">
              <a:spcBef>
                <a:spcPts val="0"/>
              </a:spcBef>
              <a:spcAft>
                <a:spcPts val="1200"/>
              </a:spcAft>
              <a:buNone/>
            </a:pPr>
            <a:r>
              <a:rPr lang="en-GB" sz="2300" b="1">
                <a:latin typeface="Times New Roman" panose="02020603050405020304" pitchFamily="18" charset="0"/>
                <a:cs typeface="Times New Roman" panose="02020603050405020304" pitchFamily="18" charset="0"/>
              </a:rPr>
              <a:t>Early girl-child marriage is seen as a way to </a:t>
            </a:r>
            <a:r>
              <a:rPr lang="en-GB" sz="2300" b="1">
                <a:solidFill>
                  <a:srgbClr val="F7941E"/>
                </a:solidFill>
                <a:latin typeface="Times New Roman" panose="02020603050405020304" pitchFamily="18" charset="0"/>
                <a:cs typeface="Times New Roman" panose="02020603050405020304" pitchFamily="18" charset="0"/>
              </a:rPr>
              <a:t>keep boys in school.</a:t>
            </a:r>
          </a:p>
          <a:p>
            <a:pPr marL="457200" indent="-457200">
              <a:spcBef>
                <a:spcPts val="0"/>
              </a:spcBef>
              <a:spcAft>
                <a:spcPts val="1200"/>
              </a:spcAft>
              <a:buAutoNum type="arabicPeriod"/>
            </a:pPr>
            <a:endParaRPr lang="en-US" sz="2100" i="1" kern="1200">
              <a:effectLst/>
              <a:latin typeface="Times New Roman" panose="02020603050405020304" pitchFamily="18" charset="0"/>
              <a:cs typeface="Times New Roman" panose="02020603050405020304" pitchFamily="18" charset="0"/>
            </a:endParaRPr>
          </a:p>
          <a:p>
            <a:pPr marL="0" indent="0">
              <a:spcBef>
                <a:spcPts val="0"/>
              </a:spcBef>
              <a:spcAft>
                <a:spcPts val="1200"/>
              </a:spcAft>
              <a:buNone/>
            </a:pPr>
            <a:r>
              <a:rPr lang="en-US" sz="2500" b="1" i="1">
                <a:solidFill>
                  <a:srgbClr val="F7941E"/>
                </a:solidFill>
                <a:latin typeface="Times New Roman" panose="02020603050405020304" pitchFamily="18" charset="0"/>
                <a:cs typeface="Times New Roman" panose="02020603050405020304" pitchFamily="18" charset="0"/>
              </a:rPr>
              <a:t>“</a:t>
            </a:r>
            <a:r>
              <a:rPr lang="en-US" sz="2500" b="1" i="1" kern="1200">
                <a:solidFill>
                  <a:srgbClr val="F7941E"/>
                </a:solidFill>
                <a:effectLst/>
                <a:latin typeface="Times New Roman" panose="02020603050405020304" pitchFamily="18" charset="0"/>
                <a:cs typeface="Times New Roman" panose="02020603050405020304" pitchFamily="18" charset="0"/>
              </a:rPr>
              <a:t>And again, if you have boys and girls who have completed JSS and there is no money to continue, you can give the girl to marry and take the cows and the things and sell them and use the money to take care of the boys in school…” </a:t>
            </a:r>
            <a:r>
              <a:rPr lang="en-US" sz="2500" i="1" kern="1200">
                <a:effectLst/>
                <a:latin typeface="Times New Roman" panose="02020603050405020304" pitchFamily="18" charset="0"/>
                <a:cs typeface="Times New Roman" panose="02020603050405020304" pitchFamily="18" charset="0"/>
              </a:rPr>
              <a:t>(Farmer 1</a:t>
            </a:r>
            <a:r>
              <a:rPr lang="en-GB" sz="2500" i="1" kern="1200">
                <a:effectLst/>
                <a:latin typeface="Times New Roman" panose="02020603050405020304" pitchFamily="18" charset="0"/>
                <a:cs typeface="Times New Roman" panose="02020603050405020304" pitchFamily="18" charset="0"/>
              </a:rPr>
              <a:t>)</a:t>
            </a:r>
          </a:p>
        </p:txBody>
      </p:sp>
      <p:sp>
        <p:nvSpPr>
          <p:cNvPr id="6" name="Date Placeholder 5">
            <a:extLst>
              <a:ext uri="{FF2B5EF4-FFF2-40B4-BE49-F238E27FC236}">
                <a16:creationId xmlns:a16="http://schemas.microsoft.com/office/drawing/2014/main" id="{9AEFEF4F-1504-C362-E506-4293238C6CEB}"/>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582DDD2-B5DC-4EA6-BC91-AB92705D1BF7}" type="datetime1">
              <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Footer Placeholder 6">
            <a:extLst>
              <a:ext uri="{FF2B5EF4-FFF2-40B4-BE49-F238E27FC236}">
                <a16:creationId xmlns:a16="http://schemas.microsoft.com/office/drawing/2014/main" id="{8DACFE8E-5B57-018C-E40A-C3DB1A18A65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
        <p:nvSpPr>
          <p:cNvPr id="8" name="Slide Number Placeholder 7">
            <a:extLst>
              <a:ext uri="{FF2B5EF4-FFF2-40B4-BE49-F238E27FC236}">
                <a16:creationId xmlns:a16="http://schemas.microsoft.com/office/drawing/2014/main" id="{4D9379F1-2703-50C5-0E39-BEDCCD0E4DA1}"/>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F4D530A2-4042-9F65-CEE7-394F182A44BE}"/>
              </a:ext>
            </a:extLst>
          </p:cNvPr>
          <p:cNvSpPr txBox="1">
            <a:spLocks/>
          </p:cNvSpPr>
          <p:nvPr/>
        </p:nvSpPr>
        <p:spPr>
          <a:xfrm>
            <a:off x="6513576" y="2036440"/>
            <a:ext cx="5077437" cy="49405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GB" sz="2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Bride price is used to establish an alternative </a:t>
            </a:r>
            <a:r>
              <a:rPr kumimoji="0" lang="en-GB" sz="2300" b="1" i="0"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livelihood</a:t>
            </a:r>
            <a:r>
              <a:rPr kumimoji="0" lang="en-GB" sz="2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to support the family in the event of climate disaster.</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endParaRPr kumimoji="0" lang="en-US" sz="21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500" b="1" i="1"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 bride price becomes a very efficient capital that enables a family to venture into a small new business to help sustain the family and escape poverty […]”</a:t>
            </a:r>
            <a:r>
              <a:rPr kumimoji="0" lang="en-US" sz="2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(Farmer 2)</a:t>
            </a:r>
          </a:p>
        </p:txBody>
      </p:sp>
      <p:sp>
        <p:nvSpPr>
          <p:cNvPr id="9" name="Oval 8">
            <a:extLst>
              <a:ext uri="{FF2B5EF4-FFF2-40B4-BE49-F238E27FC236}">
                <a16:creationId xmlns:a16="http://schemas.microsoft.com/office/drawing/2014/main" id="{9FD61C45-FE2C-FD09-12F8-477F2EEEF97C}"/>
              </a:ext>
            </a:extLst>
          </p:cNvPr>
          <p:cNvSpPr/>
          <p:nvPr/>
        </p:nvSpPr>
        <p:spPr>
          <a:xfrm>
            <a:off x="205726" y="1978643"/>
            <a:ext cx="632474" cy="577613"/>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0" name="Oval 9">
            <a:extLst>
              <a:ext uri="{FF2B5EF4-FFF2-40B4-BE49-F238E27FC236}">
                <a16:creationId xmlns:a16="http://schemas.microsoft.com/office/drawing/2014/main" id="{954C051C-6FD2-8658-5FA4-E413ED08C19C}"/>
              </a:ext>
            </a:extLst>
          </p:cNvPr>
          <p:cNvSpPr/>
          <p:nvPr/>
        </p:nvSpPr>
        <p:spPr>
          <a:xfrm>
            <a:off x="5881102" y="1978643"/>
            <a:ext cx="632474" cy="577613"/>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val="89547605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70B7EE-0CB4-40F4-6200-D834E4BB9F7C}"/>
              </a:ext>
            </a:extLst>
          </p:cNvPr>
          <p:cNvSpPr>
            <a:spLocks noGrp="1"/>
          </p:cNvSpPr>
          <p:nvPr>
            <p:ph type="title"/>
          </p:nvPr>
        </p:nvSpPr>
        <p:spPr>
          <a:xfrm>
            <a:off x="572493" y="238540"/>
            <a:ext cx="11018520" cy="920668"/>
          </a:xfrm>
        </p:spPr>
        <p:txBody>
          <a:bodyPr anchor="b">
            <a:normAutofit/>
          </a:bodyPr>
          <a:lstStyle/>
          <a:p>
            <a:r>
              <a:rPr lang="en-GB" sz="3600" b="1">
                <a:latin typeface="Times New Roman" panose="02020603050405020304" pitchFamily="18" charset="0"/>
                <a:cs typeface="Times New Roman" panose="02020603050405020304" pitchFamily="18" charset="0"/>
              </a:rPr>
              <a:t>Findings </a:t>
            </a:r>
            <a:r>
              <a:rPr lang="en-GB" sz="3600">
                <a:latin typeface="Times New Roman" panose="02020603050405020304" pitchFamily="18" charset="0"/>
                <a:cs typeface="Times New Roman" panose="02020603050405020304" pitchFamily="18" charset="0"/>
              </a:rPr>
              <a:t>(continued)</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B458015-A419-4E6F-2944-A783E7E21677}"/>
              </a:ext>
            </a:extLst>
          </p:cNvPr>
          <p:cNvSpPr>
            <a:spLocks noGrp="1"/>
          </p:cNvSpPr>
          <p:nvPr>
            <p:ph idx="1"/>
          </p:nvPr>
        </p:nvSpPr>
        <p:spPr>
          <a:xfrm>
            <a:off x="957695" y="2150246"/>
            <a:ext cx="6712283" cy="2928544"/>
          </a:xfrm>
          <a:solidFill>
            <a:schemeClr val="bg1"/>
          </a:solidFill>
        </p:spPr>
        <p:txBody>
          <a:bodyPr anchor="t">
            <a:normAutofit/>
          </a:bodyPr>
          <a:lstStyle/>
          <a:p>
            <a:pPr marL="0" indent="0">
              <a:spcBef>
                <a:spcPts val="0"/>
              </a:spcBef>
              <a:spcAft>
                <a:spcPts val="600"/>
              </a:spcAft>
              <a:buNone/>
            </a:pPr>
            <a:r>
              <a:rPr lang="en-US" sz="2400" b="1">
                <a:effectLst/>
                <a:latin typeface="Times New Roman" panose="02020603050405020304" pitchFamily="18" charset="0"/>
                <a:ea typeface="Times New Roman" panose="02020603050405020304" pitchFamily="18" charset="0"/>
              </a:rPr>
              <a:t>Child marriage is seen as a protection mechanism with </a:t>
            </a:r>
            <a:r>
              <a:rPr lang="en-US" sz="2400" b="1">
                <a:solidFill>
                  <a:srgbClr val="F7941E"/>
                </a:solidFill>
                <a:effectLst/>
                <a:latin typeface="Times New Roman" panose="02020603050405020304" pitchFamily="18" charset="0"/>
                <a:ea typeface="Times New Roman" panose="02020603050405020304" pitchFamily="18" charset="0"/>
              </a:rPr>
              <a:t>group</a:t>
            </a:r>
            <a:r>
              <a:rPr lang="en-US" sz="2400" b="1">
                <a:effectLst/>
                <a:latin typeface="Times New Roman" panose="02020603050405020304" pitchFamily="18" charset="0"/>
                <a:ea typeface="Times New Roman" panose="02020603050405020304" pitchFamily="18" charset="0"/>
              </a:rPr>
              <a:t> – not individual – consequences. </a:t>
            </a:r>
          </a:p>
          <a:p>
            <a:pPr marL="0" indent="0">
              <a:spcBef>
                <a:spcPts val="0"/>
              </a:spcBef>
              <a:spcAft>
                <a:spcPts val="600"/>
              </a:spcAft>
              <a:buNone/>
            </a:pPr>
            <a:endParaRPr lang="en-GB" sz="2200">
              <a:latin typeface="Times New Roman" panose="02020603050405020304" pitchFamily="18" charset="0"/>
              <a:cs typeface="Times New Roman" panose="02020603050405020304" pitchFamily="18" charset="0"/>
            </a:endParaRPr>
          </a:p>
          <a:p>
            <a:pPr marL="0" indent="0">
              <a:spcBef>
                <a:spcPts val="0"/>
              </a:spcBef>
              <a:spcAft>
                <a:spcPts val="600"/>
              </a:spcAft>
              <a:buNone/>
            </a:pPr>
            <a:r>
              <a:rPr lang="en-GB" sz="2200" b="1">
                <a:latin typeface="Times New Roman" panose="02020603050405020304" pitchFamily="18" charset="0"/>
                <a:cs typeface="Times New Roman" panose="02020603050405020304" pitchFamily="18" charset="0"/>
              </a:rPr>
              <a:t>The girl child is seen as a </a:t>
            </a:r>
            <a:r>
              <a:rPr lang="en-GB" sz="2200" b="1">
                <a:solidFill>
                  <a:srgbClr val="F7941E"/>
                </a:solidFill>
                <a:latin typeface="Times New Roman" panose="02020603050405020304" pitchFamily="18" charset="0"/>
                <a:cs typeface="Times New Roman" panose="02020603050405020304" pitchFamily="18" charset="0"/>
              </a:rPr>
              <a:t>liability </a:t>
            </a:r>
            <a:r>
              <a:rPr lang="en-GB" sz="2200" b="1">
                <a:latin typeface="Times New Roman" panose="02020603050405020304" pitchFamily="18" charset="0"/>
                <a:cs typeface="Times New Roman" panose="02020603050405020304" pitchFamily="18" charset="0"/>
              </a:rPr>
              <a:t>or</a:t>
            </a:r>
            <a:r>
              <a:rPr lang="en-GB" sz="2200" b="1">
                <a:solidFill>
                  <a:srgbClr val="F7941E"/>
                </a:solidFill>
                <a:latin typeface="Times New Roman" panose="02020603050405020304" pitchFamily="18" charset="0"/>
                <a:cs typeface="Times New Roman" panose="02020603050405020304" pitchFamily="18" charset="0"/>
              </a:rPr>
              <a:t> burden </a:t>
            </a:r>
            <a:r>
              <a:rPr lang="en-GB" sz="2200" b="1">
                <a:latin typeface="Times New Roman" panose="02020603050405020304" pitchFamily="18" charset="0"/>
                <a:cs typeface="Times New Roman" panose="02020603050405020304" pitchFamily="18" charset="0"/>
              </a:rPr>
              <a:t>until married.</a:t>
            </a:r>
          </a:p>
          <a:p>
            <a:pPr marL="0" indent="0">
              <a:spcBef>
                <a:spcPts val="0"/>
              </a:spcBef>
              <a:spcAft>
                <a:spcPts val="600"/>
              </a:spcAft>
              <a:buNone/>
            </a:pPr>
            <a:endParaRPr lang="en-GB" sz="2200">
              <a:latin typeface="Times New Roman" panose="02020603050405020304" pitchFamily="18" charset="0"/>
              <a:cs typeface="Times New Roman" panose="02020603050405020304" pitchFamily="18" charset="0"/>
            </a:endParaRPr>
          </a:p>
          <a:p>
            <a:pPr marL="0" indent="0">
              <a:spcBef>
                <a:spcPts val="0"/>
              </a:spcBef>
              <a:spcAft>
                <a:spcPts val="600"/>
              </a:spcAft>
              <a:buNone/>
            </a:pPr>
            <a:r>
              <a:rPr lang="en-GB" sz="2200" b="1">
                <a:latin typeface="Times New Roman" panose="02020603050405020304" pitchFamily="18" charset="0"/>
                <a:cs typeface="Times New Roman" panose="02020603050405020304" pitchFamily="18" charset="0"/>
              </a:rPr>
              <a:t>Early marriage is seen as a way to </a:t>
            </a:r>
            <a:r>
              <a:rPr lang="en-GB" sz="2200" b="1">
                <a:solidFill>
                  <a:srgbClr val="F7941E"/>
                </a:solidFill>
                <a:latin typeface="Times New Roman" panose="02020603050405020304" pitchFamily="18" charset="0"/>
                <a:cs typeface="Times New Roman" panose="02020603050405020304" pitchFamily="18" charset="0"/>
              </a:rPr>
              <a:t>protect the girl child </a:t>
            </a:r>
            <a:r>
              <a:rPr lang="en-GB" sz="2200" b="1">
                <a:latin typeface="Times New Roman" panose="02020603050405020304" pitchFamily="18" charset="0"/>
                <a:cs typeface="Times New Roman" panose="02020603050405020304" pitchFamily="18" charset="0"/>
              </a:rPr>
              <a:t>from poverty and pregnancy</a:t>
            </a:r>
            <a:r>
              <a:rPr lang="en-GB" sz="2200">
                <a:latin typeface="Times New Roman" panose="02020603050405020304" pitchFamily="18" charset="0"/>
                <a:cs typeface="Times New Roman" panose="02020603050405020304" pitchFamily="18" charset="0"/>
              </a:rPr>
              <a:t>.</a:t>
            </a:r>
          </a:p>
        </p:txBody>
      </p:sp>
      <p:pic>
        <p:nvPicPr>
          <p:cNvPr id="3074" name="Picture 2" descr="A family sitting on a mat outside of a house&#10;&#10;AI-generated content may be incorrect.">
            <a:extLst>
              <a:ext uri="{FF2B5EF4-FFF2-40B4-BE49-F238E27FC236}">
                <a16:creationId xmlns:a16="http://schemas.microsoft.com/office/drawing/2014/main" id="{73F7727E-7205-0F3A-3443-2C753B9E75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96" t="-924" r="26210" b="9680"/>
          <a:stretch/>
        </p:blipFill>
        <p:spPr bwMode="auto">
          <a:xfrm>
            <a:off x="7669978" y="649403"/>
            <a:ext cx="4521038" cy="516632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5E63F1CE-959F-DD3A-F805-EC05400478AC}"/>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1A18E00F-AA0A-45AC-831D-9DE1F538FEBE}"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B705623E-7965-98A8-564D-5DBAFF4B8745}"/>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
        <p:nvSpPr>
          <p:cNvPr id="6" name="Slide Number Placeholder 5">
            <a:extLst>
              <a:ext uri="{FF2B5EF4-FFF2-40B4-BE49-F238E27FC236}">
                <a16:creationId xmlns:a16="http://schemas.microsoft.com/office/drawing/2014/main" id="{6CAF0235-A733-AFF1-E3F3-3976593E5A8F}"/>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15B6E5B4-8F46-38D2-7EAD-26A613C719AE}"/>
              </a:ext>
            </a:extLst>
          </p:cNvPr>
          <p:cNvSpPr/>
          <p:nvPr/>
        </p:nvSpPr>
        <p:spPr>
          <a:xfrm>
            <a:off x="304764" y="2108178"/>
            <a:ext cx="632474" cy="577613"/>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8" name="Oval 7">
            <a:extLst>
              <a:ext uri="{FF2B5EF4-FFF2-40B4-BE49-F238E27FC236}">
                <a16:creationId xmlns:a16="http://schemas.microsoft.com/office/drawing/2014/main" id="{8139EE56-253D-C138-6AF5-AC36034C5D74}"/>
              </a:ext>
            </a:extLst>
          </p:cNvPr>
          <p:cNvSpPr/>
          <p:nvPr/>
        </p:nvSpPr>
        <p:spPr>
          <a:xfrm flipH="1">
            <a:off x="309876" y="3198660"/>
            <a:ext cx="627362" cy="577613"/>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9" name="Oval 8">
            <a:extLst>
              <a:ext uri="{FF2B5EF4-FFF2-40B4-BE49-F238E27FC236}">
                <a16:creationId xmlns:a16="http://schemas.microsoft.com/office/drawing/2014/main" id="{47C9DCDF-4682-DA9A-0C75-3E247DEB600E}"/>
              </a:ext>
            </a:extLst>
          </p:cNvPr>
          <p:cNvSpPr/>
          <p:nvPr/>
        </p:nvSpPr>
        <p:spPr>
          <a:xfrm>
            <a:off x="304764" y="4339695"/>
            <a:ext cx="632474" cy="577613"/>
          </a:xfrm>
          <a:prstGeom prst="ellipse">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10" name="TextBox 9">
            <a:extLst>
              <a:ext uri="{FF2B5EF4-FFF2-40B4-BE49-F238E27FC236}">
                <a16:creationId xmlns:a16="http://schemas.microsoft.com/office/drawing/2014/main" id="{92238CF1-2478-15FB-5551-DE1C04CD9DFA}"/>
              </a:ext>
            </a:extLst>
          </p:cNvPr>
          <p:cNvSpPr txBox="1"/>
          <p:nvPr/>
        </p:nvSpPr>
        <p:spPr>
          <a:xfrm>
            <a:off x="7741848" y="760269"/>
            <a:ext cx="394106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Source. </a:t>
            </a:r>
            <a:r>
              <a:rPr kumimoji="0" lang="en-GB" sz="8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Camfed</a:t>
            </a:r>
            <a:r>
              <a:rPr kumimoji="0" lang="en-GB" sz="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–Ghana website</a:t>
            </a:r>
          </a:p>
        </p:txBody>
      </p:sp>
      <p:sp>
        <p:nvSpPr>
          <p:cNvPr id="12" name="TextBox 11">
            <a:extLst>
              <a:ext uri="{FF2B5EF4-FFF2-40B4-BE49-F238E27FC236}">
                <a16:creationId xmlns:a16="http://schemas.microsoft.com/office/drawing/2014/main" id="{5369065C-F030-B1DF-6983-7F97734377F8}"/>
              </a:ext>
            </a:extLst>
          </p:cNvPr>
          <p:cNvSpPr txBox="1"/>
          <p:nvPr/>
        </p:nvSpPr>
        <p:spPr>
          <a:xfrm>
            <a:off x="959760" y="5215315"/>
            <a:ext cx="6611080" cy="138499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a:ln>
                  <a:noFill/>
                </a:ln>
                <a:solidFill>
                  <a:srgbClr val="F7941E"/>
                </a:solidFill>
                <a:effectLst/>
                <a:uLnTx/>
                <a:uFillTx/>
                <a:latin typeface="Times New Roman" panose="02020603050405020304" pitchFamily="18" charset="0"/>
                <a:ea typeface="+mn-ea"/>
                <a:cs typeface="Times New Roman" panose="02020603050405020304" pitchFamily="18" charset="0"/>
              </a:rPr>
              <a:t>“[We] believe that marrying our daughters off will help them since their husbands will now take full responsibility and help them through school even after childbirth” </a:t>
            </a:r>
            <a:r>
              <a:rPr kumimoji="0" lang="en-GB" sz="21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(Farmer 10).</a:t>
            </a:r>
          </a:p>
        </p:txBody>
      </p:sp>
    </p:spTree>
    <p:extLst>
      <p:ext uri="{BB962C8B-B14F-4D97-AF65-F5344CB8AC3E}">
        <p14:creationId xmlns:p14="http://schemas.microsoft.com/office/powerpoint/2010/main" val="79064256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FCE5ADA-EC04-4681-6218-735E34EF6D1F}"/>
              </a:ext>
            </a:extLst>
          </p:cNvPr>
          <p:cNvSpPr>
            <a:spLocks noGrp="1"/>
          </p:cNvSpPr>
          <p:nvPr>
            <p:ph type="title"/>
          </p:nvPr>
        </p:nvSpPr>
        <p:spPr>
          <a:xfrm>
            <a:off x="572493" y="238539"/>
            <a:ext cx="11018520" cy="1434415"/>
          </a:xfrm>
        </p:spPr>
        <p:txBody>
          <a:bodyPr anchor="b">
            <a:normAutofit/>
          </a:bodyPr>
          <a:lstStyle/>
          <a:p>
            <a:r>
              <a:rPr lang="en-GB" sz="5400" b="1">
                <a:latin typeface="Times New Roman" panose="02020603050405020304" pitchFamily="18" charset="0"/>
                <a:cs typeface="Times New Roman" panose="02020603050405020304" pitchFamily="18" charset="0"/>
              </a:rPr>
              <a:t>Conclusion &amp; recommendations</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ABB757EE-BDD7-F706-A7CE-0F1ED4C485BE}"/>
              </a:ext>
            </a:extLst>
          </p:cNvPr>
          <p:cNvSpPr>
            <a:spLocks noGrp="1"/>
          </p:cNvSpPr>
          <p:nvPr>
            <p:ph idx="1"/>
          </p:nvPr>
        </p:nvSpPr>
        <p:spPr>
          <a:xfrm>
            <a:off x="572492" y="1911493"/>
            <a:ext cx="10400307" cy="4278995"/>
          </a:xfrm>
        </p:spPr>
        <p:txBody>
          <a:bodyPr anchor="t">
            <a:normAutofit/>
          </a:bodyPr>
          <a:lstStyle/>
          <a:p>
            <a:pPr>
              <a:buClrTx/>
              <a:buFont typeface="Wingdings" panose="05000000000000000000" pitchFamily="2" charset="2"/>
              <a:buChar char="Ø"/>
            </a:pPr>
            <a:endParaRPr lang="en-US" sz="2300">
              <a:effectLst/>
              <a:latin typeface="Times New Roman" panose="02020603050405020304" pitchFamily="18" charset="0"/>
              <a:ea typeface="Times New Roman" panose="02020603050405020304" pitchFamily="18" charset="0"/>
            </a:endParaRPr>
          </a:p>
          <a:p>
            <a:pPr>
              <a:lnSpc>
                <a:spcPct val="110000"/>
              </a:lnSpc>
              <a:buClrTx/>
              <a:buFont typeface="Wingdings" panose="05000000000000000000" pitchFamily="2" charset="2"/>
              <a:buChar char="Ø"/>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a:effectLst/>
                <a:latin typeface="Times New Roman" panose="02020603050405020304" pitchFamily="18" charset="0"/>
                <a:ea typeface="Times New Roman" panose="02020603050405020304" pitchFamily="18" charset="0"/>
                <a:cs typeface="Times New Roman" panose="02020603050405020304" pitchFamily="18" charset="0"/>
              </a:rPr>
              <a:t>Ministry of Gender &amp; Social Protection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 need to implement </a:t>
            </a:r>
            <a:r>
              <a:rPr lang="en-US" sz="2300" b="1">
                <a:solidFill>
                  <a:srgbClr val="F7941E"/>
                </a:solidFill>
                <a:effectLst/>
                <a:latin typeface="Times New Roman" panose="02020603050405020304" pitchFamily="18" charset="0"/>
                <a:ea typeface="Times New Roman" panose="02020603050405020304" pitchFamily="18" charset="0"/>
                <a:cs typeface="Times New Roman" panose="02020603050405020304" pitchFamily="18" charset="0"/>
              </a:rPr>
              <a:t>preventive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measures with </a:t>
            </a:r>
            <a:r>
              <a:rPr lang="en-US" sz="2300" b="1">
                <a:solidFill>
                  <a:srgbClr val="F7941E"/>
                </a:solidFill>
                <a:effectLst/>
                <a:latin typeface="Times New Roman" panose="02020603050405020304" pitchFamily="18" charset="0"/>
                <a:ea typeface="Times New Roman" panose="02020603050405020304" pitchFamily="18" charset="0"/>
                <a:cs typeface="Times New Roman" panose="02020603050405020304" pitchFamily="18" charset="0"/>
              </a:rPr>
              <a:t>social workers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at local level. </a:t>
            </a:r>
          </a:p>
          <a:p>
            <a:pPr>
              <a:lnSpc>
                <a:spcPct val="110000"/>
              </a:lnSpc>
              <a:buClrTx/>
              <a:buFont typeface="Wingdings" panose="05000000000000000000" pitchFamily="2" charset="2"/>
              <a:buChar char="Ø"/>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300" b="1">
                <a:effectLst/>
                <a:latin typeface="Times New Roman" panose="02020603050405020304" pitchFamily="18" charset="0"/>
                <a:ea typeface="Times New Roman" panose="02020603050405020304" pitchFamily="18" charset="0"/>
                <a:cs typeface="Times New Roman" panose="02020603050405020304" pitchFamily="18" charset="0"/>
              </a:rPr>
              <a:t>Social workers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 advocate and work with </a:t>
            </a:r>
            <a:r>
              <a:rPr lang="en-US" sz="2300" b="1">
                <a:effectLst/>
                <a:latin typeface="Times New Roman" panose="02020603050405020304" pitchFamily="18" charset="0"/>
                <a:ea typeface="Times New Roman" panose="02020603050405020304" pitchFamily="18" charset="0"/>
                <a:cs typeface="Times New Roman" panose="02020603050405020304" pitchFamily="18" charset="0"/>
              </a:rPr>
              <a:t>Ministry of Agriculture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on </a:t>
            </a:r>
            <a:r>
              <a:rPr lang="en-US" sz="2300" b="1">
                <a:solidFill>
                  <a:srgbClr val="F7941E"/>
                </a:solidFill>
                <a:effectLst/>
                <a:latin typeface="Times New Roman" panose="02020603050405020304" pitchFamily="18" charset="0"/>
                <a:ea typeface="Times New Roman" panose="02020603050405020304" pitchFamily="18" charset="0"/>
                <a:cs typeface="Times New Roman" panose="02020603050405020304" pitchFamily="18" charset="0"/>
              </a:rPr>
              <a:t>innovative and sustainable practices </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that:</a:t>
            </a:r>
          </a:p>
          <a:p>
            <a:pPr lvl="1">
              <a:lnSpc>
                <a:spcPct val="110000"/>
              </a:lnSpc>
            </a:pP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Support girls to be seen as contributing, and so avoid marriage.</a:t>
            </a:r>
          </a:p>
          <a:p>
            <a:pPr lvl="1">
              <a:lnSpc>
                <a:spcPct val="110000"/>
              </a:lnSpc>
            </a:pPr>
            <a:r>
              <a:rPr lang="en-US" sz="2300">
                <a:latin typeface="Times New Roman" panose="02020603050405020304" pitchFamily="18" charset="0"/>
                <a:ea typeface="Times New Roman" panose="02020603050405020304" pitchFamily="18" charset="0"/>
                <a:cs typeface="Times New Roman" panose="02020603050405020304" pitchFamily="18" charset="0"/>
              </a:rPr>
              <a:t>R</a:t>
            </a:r>
            <a:r>
              <a:rPr lang="en-US" sz="2300">
                <a:effectLst/>
                <a:latin typeface="Times New Roman" panose="02020603050405020304" pitchFamily="18" charset="0"/>
                <a:ea typeface="Times New Roman" panose="02020603050405020304" pitchFamily="18" charset="0"/>
                <a:cs typeface="Times New Roman" panose="02020603050405020304" pitchFamily="18" charset="0"/>
              </a:rPr>
              <a:t>educe the climate-related economic drivers of child marriage.</a:t>
            </a:r>
          </a:p>
          <a:p>
            <a:pPr>
              <a:lnSpc>
                <a:spcPct val="110000"/>
              </a:lnSpc>
              <a:buClrTx/>
              <a:buFont typeface="Wingdings" panose="05000000000000000000" pitchFamily="2" charset="2"/>
              <a:buChar char="Ø"/>
            </a:pPr>
            <a:r>
              <a:rPr lang="en-US" sz="2300" b="1">
                <a:latin typeface="Times New Roman" panose="02020603050405020304" pitchFamily="18" charset="0"/>
                <a:cs typeface="Times New Roman" panose="02020603050405020304" pitchFamily="18" charset="0"/>
              </a:rPr>
              <a:t> Data collection </a:t>
            </a:r>
            <a:r>
              <a:rPr lang="en-US" sz="2300">
                <a:latin typeface="Times New Roman" panose="02020603050405020304" pitchFamily="18" charset="0"/>
                <a:cs typeface="Times New Roman" panose="02020603050405020304" pitchFamily="18" charset="0"/>
              </a:rPr>
              <a:t>– Most studies measure household wealth </a:t>
            </a:r>
            <a:r>
              <a:rPr lang="en-US" sz="2300" i="1">
                <a:latin typeface="Times New Roman" panose="02020603050405020304" pitchFamily="18" charset="0"/>
                <a:cs typeface="Times New Roman" panose="02020603050405020304" pitchFamily="18" charset="0"/>
              </a:rPr>
              <a:t>after</a:t>
            </a:r>
            <a:r>
              <a:rPr lang="en-US" sz="2300">
                <a:latin typeface="Times New Roman" panose="02020603050405020304" pitchFamily="18" charset="0"/>
                <a:cs typeface="Times New Roman" panose="02020603050405020304" pitchFamily="18" charset="0"/>
              </a:rPr>
              <a:t> girls marry – need to look at </a:t>
            </a:r>
            <a:r>
              <a:rPr lang="en-US" sz="2300" b="1">
                <a:solidFill>
                  <a:srgbClr val="F7941E"/>
                </a:solidFill>
                <a:latin typeface="Times New Roman" panose="02020603050405020304" pitchFamily="18" charset="0"/>
                <a:cs typeface="Times New Roman" panose="02020603050405020304" pitchFamily="18" charset="0"/>
              </a:rPr>
              <a:t>poverty as a driver </a:t>
            </a:r>
            <a:r>
              <a:rPr lang="en-US" sz="2300">
                <a:latin typeface="Times New Roman" panose="02020603050405020304" pitchFamily="18" charset="0"/>
                <a:cs typeface="Times New Roman" panose="02020603050405020304" pitchFamily="18" charset="0"/>
              </a:rPr>
              <a:t>of child marriage.</a:t>
            </a:r>
            <a:endParaRPr lang="en-GB" sz="2300">
              <a:latin typeface="Times New Roman" panose="02020603050405020304" pitchFamily="18" charset="0"/>
              <a:cs typeface="Times New Roman" panose="02020603050405020304" pitchFamily="18" charset="0"/>
            </a:endParaRPr>
          </a:p>
        </p:txBody>
      </p:sp>
      <p:sp>
        <p:nvSpPr>
          <p:cNvPr id="6" name="Date Placeholder 5">
            <a:extLst>
              <a:ext uri="{FF2B5EF4-FFF2-40B4-BE49-F238E27FC236}">
                <a16:creationId xmlns:a16="http://schemas.microsoft.com/office/drawing/2014/main" id="{9CDDC5BC-B1C3-7E96-68F5-3B80520D8A3D}"/>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342366A-9068-4821-AFC6-9510D2867BCC}"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42D14A15-7F99-8A87-BA33-96A887E32683}"/>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Tree>
    <p:extLst>
      <p:ext uri="{BB962C8B-B14F-4D97-AF65-F5344CB8AC3E}">
        <p14:creationId xmlns:p14="http://schemas.microsoft.com/office/powerpoint/2010/main" val="149365082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11AAEDC-8C08-4D48-2D9A-14D10E42311B}"/>
              </a:ext>
            </a:extLst>
          </p:cNvPr>
          <p:cNvSpPr>
            <a:spLocks noGrp="1"/>
          </p:cNvSpPr>
          <p:nvPr>
            <p:ph type="title"/>
          </p:nvPr>
        </p:nvSpPr>
        <p:spPr>
          <a:xfrm>
            <a:off x="838200" y="365125"/>
            <a:ext cx="10515600" cy="1325563"/>
          </a:xfrm>
        </p:spPr>
        <p:txBody>
          <a:bodyPr>
            <a:normAutofit/>
          </a:bodyPr>
          <a:lstStyle/>
          <a:p>
            <a:r>
              <a:rPr lang="en-GB" b="1">
                <a:latin typeface="Times New Roman" panose="02020603050405020304" pitchFamily="18" charset="0"/>
                <a:cs typeface="Times New Roman" panose="02020603050405020304" pitchFamily="18" charset="0"/>
              </a:rPr>
              <a:t>REFERENCES</a:t>
            </a: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31B46A2C-9BC0-E213-B5D3-A838DB986A14}"/>
              </a:ext>
            </a:extLst>
          </p:cNvPr>
          <p:cNvSpPr>
            <a:spLocks noGrp="1"/>
          </p:cNvSpPr>
          <p:nvPr>
            <p:ph idx="1"/>
          </p:nvPr>
        </p:nvSpPr>
        <p:spPr>
          <a:xfrm>
            <a:off x="838200" y="1825625"/>
            <a:ext cx="10515600" cy="4351338"/>
          </a:xfrm>
        </p:spPr>
        <p:txBody>
          <a:bodyPr>
            <a:normAutofit/>
          </a:bodyPr>
          <a:lstStyle/>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Assan, Elsie,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Murari</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Suvedi</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Laura Schmitt Olabisi, and Andrea Allen. 2018. ‘Coping with and Adapting to Climate Change: A Gender Perspective from Smallholder Farming in Ghana’.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Environments</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5(8):86.</a:t>
            </a:r>
          </a:p>
          <a:p>
            <a:pPr>
              <a:spcAft>
                <a:spcPts val="1000"/>
              </a:spcAft>
              <a:buClrTx/>
              <a:buFont typeface="Wingdings" panose="05000000000000000000" pitchFamily="2" charset="2"/>
              <a:buChar char="Ø"/>
            </a:pP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Atitsogbey</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P., M. Steiner-Asiedu, C.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Nti</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and R.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Ansong</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2018. ‘The Impact of Climate Change on Household Food Security in the Bongo District of the Upper East Region of Ghana’.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Ghana Journal of Agricultural Science</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52, 145–53.</a:t>
            </a:r>
          </a:p>
          <a:p>
            <a:pPr>
              <a:spcAft>
                <a:spcPts val="1000"/>
              </a:spcAft>
              <a:buClrTx/>
              <a:buFont typeface="Wingdings" panose="05000000000000000000" pitchFamily="2" charset="2"/>
              <a:buChar char="Ø"/>
            </a:pP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Mashizha</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Tinashe Mitchell, Cornelias Ncube, Munyaradzi Admire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Dzvimbo</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and Monica Monga. 2017. ‘Examining the Impact of Climate Change on Rural Livelihoods and Food Security: Evidence from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Sanyati</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District in Mashonaland West, Zimbabwe’.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Journal of Asian and African Social Science and Humanities</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3(2):56–68.</a:t>
            </a:r>
          </a:p>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McCarthy, Joe. 2020. ‘Why Climate Change Disproportionately Affects Women’.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Global Citizen</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Retrieved 3 October 2020 (https://www.globalcitizen.org/en/content/how-climate-change-affects-women/).</a:t>
            </a:r>
          </a:p>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McLeod, Christie, Heather Barr, and Katharina Rall. 2019. ‘Does Climate Change Increase the Risk of Child Marriage: A Look at What We Know-And What We Don’t-With Lessons from Bangladesh and Mozambique’.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Colum. J. Gender &amp; L.</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38:96.</a:t>
            </a:r>
          </a:p>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Raj, Anita, Marissa Salazar, Emma C. Jackson, Natalie Wyss, Katherine A. McClendon, Aarushi Khanna,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Yemeserach</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Belayneh, and Lotus McDougal. 2019. ‘Students and Brides: A Qualitative Analysis of the Relationship between Girls’ Education and Early Marriage in Ethiopia and India’.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BMC Public Health</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19(1):1–20.</a:t>
            </a:r>
          </a:p>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Sarfo, Elizabeth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Anokyewaa</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Joana Salifu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Yendork</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and Anthony Vernon Naidoo. 2022. ‘Understanding Child Marriage in Ghana: The Constructions of Gender and Sexuality and Implications for Married Girls’.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Child Care in Practice</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28(2):228–41.</a:t>
            </a:r>
          </a:p>
          <a:p>
            <a:pPr>
              <a:spcAft>
                <a:spcPts val="1000"/>
              </a:spcAft>
              <a:buClrTx/>
              <a:buFont typeface="Wingdings" panose="05000000000000000000" pitchFamily="2" charset="2"/>
              <a:buChar char="Ø"/>
            </a:pP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Schaffnit, Susan B., and David W. Lawson. 2021. ‘Married Too Young? The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Behavioral</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Ecology of “Child Marriage”’.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Social Sciences</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10(5):161.</a:t>
            </a:r>
          </a:p>
          <a:p>
            <a:pPr>
              <a:spcAft>
                <a:spcPts val="1000"/>
              </a:spcAft>
              <a:buClrTx/>
              <a:buFont typeface="Wingdings" panose="05000000000000000000" pitchFamily="2" charset="2"/>
              <a:buChar char="Ø"/>
            </a:pP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Svanemyr</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Joar, Venkatraman Chandra-Mouli, Charlotte Sigurdson Christiansen, and Michael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Mbizvo</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2012. ‘Preventing Child Marriages: First International Day of the Girl Child &amp;</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quot;My</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Life, My Right, End Child </a:t>
            </a:r>
            <a:r>
              <a:rPr lang="en-GB" sz="900" kern="100" err="1">
                <a:effectLst/>
                <a:latin typeface="Times New Roman" panose="02020603050405020304" pitchFamily="18" charset="0"/>
                <a:ea typeface="Calibri" panose="020F0502020204030204" pitchFamily="34" charset="0"/>
                <a:cs typeface="Times New Roman" panose="02020603050405020304" pitchFamily="18" charset="0"/>
              </a:rPr>
              <a:t>Marriage&amp;quot</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a:t>
            </a:r>
            <a:r>
              <a:rPr lang="en-GB" sz="900" i="1" kern="100">
                <a:effectLst/>
                <a:latin typeface="Times New Roman" panose="02020603050405020304" pitchFamily="18" charset="0"/>
                <a:ea typeface="Calibri" panose="020F0502020204030204" pitchFamily="34" charset="0"/>
                <a:cs typeface="Times New Roman" panose="02020603050405020304" pitchFamily="18" charset="0"/>
              </a:rPr>
              <a:t>Reproductive Health</a:t>
            </a:r>
            <a:r>
              <a:rPr lang="en-GB" sz="900" kern="100">
                <a:effectLst/>
                <a:latin typeface="Times New Roman" panose="02020603050405020304" pitchFamily="18" charset="0"/>
                <a:ea typeface="Calibri" panose="020F0502020204030204" pitchFamily="34" charset="0"/>
                <a:cs typeface="Times New Roman" panose="02020603050405020304" pitchFamily="18" charset="0"/>
              </a:rPr>
              <a:t> 9(1).</a:t>
            </a:r>
          </a:p>
          <a:p>
            <a:pPr>
              <a:spcAft>
                <a:spcPts val="1000"/>
              </a:spcAft>
              <a:buClrTx/>
              <a:buFont typeface="Wingdings" panose="05000000000000000000" pitchFamily="2" charset="2"/>
              <a:buChar char="Ø"/>
            </a:pPr>
            <a:endParaRPr lang="en-GB" sz="900" kern="1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buClrTx/>
              <a:buFont typeface="Wingdings" panose="05000000000000000000" pitchFamily="2" charset="2"/>
              <a:buChar char="Ø"/>
            </a:pPr>
            <a:endParaRPr lang="en-GB" sz="900" kern="1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buClrTx/>
              <a:buFont typeface="Wingdings" panose="05000000000000000000" pitchFamily="2" charset="2"/>
              <a:buChar char="Ø"/>
            </a:pPr>
            <a:endParaRPr lang="en-GB" sz="9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1000"/>
              </a:spcAft>
              <a:buClrTx/>
              <a:buNone/>
            </a:pPr>
            <a:endParaRPr lang="en-GB" sz="900" kern="10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buClrTx/>
              <a:buFont typeface="Wingdings" panose="05000000000000000000" pitchFamily="2" charset="2"/>
              <a:buChar char="Ø"/>
            </a:pPr>
            <a:endParaRPr lang="en-GB" sz="900" kern="10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GB" sz="900">
              <a:latin typeface="Times New Roman" panose="02020603050405020304" pitchFamily="18" charset="0"/>
              <a:cs typeface="Times New Roman" panose="02020603050405020304" pitchFamily="18" charset="0"/>
            </a:endParaRPr>
          </a:p>
        </p:txBody>
      </p:sp>
      <p:sp>
        <p:nvSpPr>
          <p:cNvPr id="6" name="Date Placeholder 5">
            <a:extLst>
              <a:ext uri="{FF2B5EF4-FFF2-40B4-BE49-F238E27FC236}">
                <a16:creationId xmlns:a16="http://schemas.microsoft.com/office/drawing/2014/main" id="{176C85DF-26C6-EA8A-65F6-D10C800CCCBB}"/>
              </a:ext>
            </a:extLst>
          </p:cNvPr>
          <p:cNvSpPr>
            <a:spLocks noGrp="1"/>
          </p:cNvSpPr>
          <p:nvPr>
            <p:ph type="dt" sz="half" idx="10"/>
          </p:nvPr>
        </p:nvSpPr>
        <p:spPr>
          <a:xfrm>
            <a:off x="838200" y="6356350"/>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0C7103F-5DDB-4E11-A245-0D95D8E933D7}" type="datetime1">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10/04/2025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Footer Placeholder 6">
            <a:extLst>
              <a:ext uri="{FF2B5EF4-FFF2-40B4-BE49-F238E27FC236}">
                <a16:creationId xmlns:a16="http://schemas.microsoft.com/office/drawing/2014/main" id="{3FD08166-7909-0A9F-02A1-D330D90AB317}"/>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CRANK RESEARCH MEETING </a:t>
            </a:r>
          </a:p>
        </p:txBody>
      </p:sp>
      <p:sp>
        <p:nvSpPr>
          <p:cNvPr id="8" name="Slide Number Placeholder 7">
            <a:extLst>
              <a:ext uri="{FF2B5EF4-FFF2-40B4-BE49-F238E27FC236}">
                <a16:creationId xmlns:a16="http://schemas.microsoft.com/office/drawing/2014/main" id="{85DDA3D2-A0DE-3134-7CF8-07E492CCAEA4}"/>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B850FF-6169-4056-8077-06FFA93A5366}"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6849321"/>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2815-45C6-3D89-4384-213057128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92A38-CBD0-8680-9D16-F78A10C4BE62}"/>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F01086CE-0DDA-343C-4AA3-8929529AAC0C}"/>
              </a:ext>
            </a:extLst>
          </p:cNvPr>
          <p:cNvCxnSpPr>
            <a:cxnSpLocks/>
          </p:cNvCxnSpPr>
          <p:nvPr/>
        </p:nvCxnSpPr>
        <p:spPr>
          <a:xfrm>
            <a:off x="443011" y="116819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E62FA609-C476-E55D-378A-02E621D66C85}"/>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cxnSp>
        <p:nvCxnSpPr>
          <p:cNvPr id="11" name="Straight Connector 10">
            <a:extLst>
              <a:ext uri="{FF2B5EF4-FFF2-40B4-BE49-F238E27FC236}">
                <a16:creationId xmlns:a16="http://schemas.microsoft.com/office/drawing/2014/main" id="{3999A0B1-3426-5818-62B2-E90EE4AEB4C0}"/>
              </a:ext>
            </a:extLst>
          </p:cNvPr>
          <p:cNvCxnSpPr>
            <a:cxnSpLocks/>
          </p:cNvCxnSpPr>
          <p:nvPr/>
        </p:nvCxnSpPr>
        <p:spPr>
          <a:xfrm>
            <a:off x="443011" y="4296507"/>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83AD826-D477-FFDA-D33C-A99D68B3581B}"/>
              </a:ext>
            </a:extLst>
          </p:cNvPr>
          <p:cNvSpPr txBox="1">
            <a:spLocks/>
          </p:cNvSpPr>
          <p:nvPr/>
        </p:nvSpPr>
        <p:spPr>
          <a:xfrm>
            <a:off x="3059784" y="2090365"/>
            <a:ext cx="8408548" cy="1208941"/>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000" b="1" i="0" u="none" strike="noStrike" kern="100" cap="none" spc="0" normalizeH="0" baseline="0" noProof="0">
                <a:ln>
                  <a:noFill/>
                </a:ln>
                <a:solidFill>
                  <a:prstClr val="black"/>
                </a:solidFill>
                <a:effectLst/>
                <a:uLnTx/>
                <a:uFillTx/>
                <a:latin typeface="+mj-lt"/>
                <a:ea typeface="Aptos" panose="020B0004020202020204" pitchFamily="34" charset="0"/>
                <a:cs typeface="Arial" panose="020B0604020202020204" pitchFamily="34" charset="0"/>
              </a:rPr>
              <a:t>Alissa Koski </a:t>
            </a:r>
            <a:r>
              <a:rPr lang="en-GB" sz="2000" b="0" i="0">
                <a:solidFill>
                  <a:srgbClr val="000000"/>
                </a:solidFill>
                <a:effectLst/>
                <a:latin typeface="+mj-lt"/>
              </a:rPr>
              <a:t>is a social epidemiologist and Associate Professor at McGill University in Montreal. She studies the drivers and consequences of child marriage, with a recent focus on North American child marriage practices. </a:t>
            </a:r>
            <a:endParaRPr kumimoji="0" lang="en-GB" sz="2000" b="0" i="0" u="none" strike="noStrike" kern="100" cap="none" spc="0" normalizeH="0" baseline="0" noProof="0">
              <a:ln>
                <a:noFill/>
              </a:ln>
              <a:solidFill>
                <a:prstClr val="black"/>
              </a:solidFill>
              <a:effectLst/>
              <a:uLnTx/>
              <a:uFillTx/>
              <a:latin typeface="+mj-lt"/>
              <a:ea typeface="Aptos" panose="020B0004020202020204" pitchFamily="34" charset="0"/>
              <a:cs typeface="Arial" panose="020B0604020202020204" pitchFamily="34" charset="0"/>
            </a:endParaRPr>
          </a:p>
        </p:txBody>
      </p:sp>
      <p:pic>
        <p:nvPicPr>
          <p:cNvPr id="8" name="Picture 7" descr="A person in a blue sweater&#10;&#10;AI-generated content may be incorrect.">
            <a:extLst>
              <a:ext uri="{FF2B5EF4-FFF2-40B4-BE49-F238E27FC236}">
                <a16:creationId xmlns:a16="http://schemas.microsoft.com/office/drawing/2014/main" id="{8D511E67-99CD-A120-73E8-5FC4996F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98" y="1351888"/>
            <a:ext cx="1912572" cy="2760921"/>
          </a:xfrm>
          <a:prstGeom prst="rect">
            <a:avLst/>
          </a:prstGeom>
        </p:spPr>
      </p:pic>
    </p:spTree>
    <p:extLst>
      <p:ext uri="{BB962C8B-B14F-4D97-AF65-F5344CB8AC3E}">
        <p14:creationId xmlns:p14="http://schemas.microsoft.com/office/powerpoint/2010/main" val="1640742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7A3E9D52-DFE2-E97D-B476-975D4714BE1A}"/>
              </a:ext>
            </a:extLst>
          </p:cNvPr>
          <p:cNvPicPr>
            <a:picLocks noChangeAspect="1"/>
          </p:cNvPicPr>
          <p:nvPr/>
        </p:nvPicPr>
        <p:blipFill>
          <a:blip r:embed="rId3"/>
          <a:stretch>
            <a:fillRect/>
          </a:stretch>
        </p:blipFill>
        <p:spPr>
          <a:xfrm>
            <a:off x="2051804" y="1483292"/>
            <a:ext cx="8088393" cy="3401224"/>
          </a:xfrm>
          <a:prstGeom prst="rect">
            <a:avLst/>
          </a:prstGeom>
        </p:spPr>
      </p:pic>
    </p:spTree>
    <p:extLst>
      <p:ext uri="{BB962C8B-B14F-4D97-AF65-F5344CB8AC3E}">
        <p14:creationId xmlns:p14="http://schemas.microsoft.com/office/powerpoint/2010/main" val="365209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DCF9BE-455C-A3F1-5450-85BE52D6102E}"/>
              </a:ext>
            </a:extLst>
          </p:cNvPr>
          <p:cNvSpPr txBox="1"/>
          <p:nvPr/>
        </p:nvSpPr>
        <p:spPr>
          <a:xfrm>
            <a:off x="2294880" y="2242035"/>
            <a:ext cx="7894151" cy="3631763"/>
          </a:xfrm>
          <a:prstGeom prst="rect">
            <a:avLst/>
          </a:prstGeom>
          <a:noFill/>
        </p:spPr>
        <p:txBody>
          <a:bodyPr wrap="square" rtlCol="0">
            <a:spAutoFit/>
          </a:bodyPr>
          <a:lstStyle/>
          <a:p>
            <a:pPr defTabSz="457200"/>
            <a:endParaRPr lang="en-US" sz="2300">
              <a:solidFill>
                <a:prstClr val="black"/>
              </a:solidFill>
              <a:latin typeface="Times New Roman" panose="02020603050405020304" pitchFamily="18" charset="0"/>
              <a:cs typeface="Times New Roman" panose="02020603050405020304" pitchFamily="18" charset="0"/>
            </a:endParaRPr>
          </a:p>
          <a:p>
            <a:pPr marL="342900" indent="-342900" defTabSz="457200">
              <a:buClr>
                <a:srgbClr val="3CBA75"/>
              </a:buClr>
              <a:buFontTx/>
              <a:buAutoNum type="arabicPeriod"/>
            </a:pPr>
            <a:r>
              <a:rPr lang="en-US" sz="2300">
                <a:solidFill>
                  <a:prstClr val="black"/>
                </a:solidFill>
                <a:latin typeface="Times New Roman" panose="02020603050405020304" pitchFamily="18" charset="0"/>
                <a:cs typeface="Times New Roman" panose="02020603050405020304" pitchFamily="18" charset="0"/>
              </a:rPr>
              <a:t>Included </a:t>
            </a:r>
            <a:r>
              <a:rPr lang="en-US" sz="2300" b="1">
                <a:solidFill>
                  <a:srgbClr val="4AABC6"/>
                </a:solidFill>
                <a:latin typeface="Times New Roman" panose="02020603050405020304" pitchFamily="18" charset="0"/>
                <a:cs typeface="Times New Roman" panose="02020603050405020304" pitchFamily="18" charset="0"/>
              </a:rPr>
              <a:t>more recent work </a:t>
            </a:r>
            <a:r>
              <a:rPr lang="en-US" sz="2300">
                <a:solidFill>
                  <a:prstClr val="black"/>
                </a:solidFill>
                <a:latin typeface="Times New Roman" panose="02020603050405020304" pitchFamily="18" charset="0"/>
                <a:cs typeface="Times New Roman" panose="02020603050405020304" pitchFamily="18" charset="0"/>
              </a:rPr>
              <a:t>published between 2021 and 2023</a:t>
            </a:r>
          </a:p>
          <a:p>
            <a:pPr marL="342900" indent="-342900" defTabSz="457200">
              <a:buClr>
                <a:srgbClr val="3CBA75"/>
              </a:buClr>
              <a:buFontTx/>
              <a:buAutoNum type="arabicPeriod"/>
            </a:pPr>
            <a:endParaRPr lang="en-US" sz="2300">
              <a:solidFill>
                <a:srgbClr val="FF0000"/>
              </a:solidFill>
              <a:latin typeface="Times New Roman" panose="02020603050405020304" pitchFamily="18" charset="0"/>
              <a:cs typeface="Times New Roman" panose="02020603050405020304" pitchFamily="18" charset="0"/>
            </a:endParaRPr>
          </a:p>
          <a:p>
            <a:pPr marL="342900" indent="-342900" defTabSz="457200">
              <a:buClr>
                <a:srgbClr val="3CBA75"/>
              </a:buClr>
              <a:buFontTx/>
              <a:buAutoNum type="arabicPeriod"/>
            </a:pPr>
            <a:endParaRPr lang="en-US" sz="2300">
              <a:solidFill>
                <a:srgbClr val="FF0000"/>
              </a:solidFill>
              <a:latin typeface="Times New Roman" panose="02020603050405020304" pitchFamily="18" charset="0"/>
              <a:cs typeface="Times New Roman" panose="02020603050405020304" pitchFamily="18" charset="0"/>
            </a:endParaRPr>
          </a:p>
          <a:p>
            <a:pPr marL="342900" indent="-342900" defTabSz="457200">
              <a:buClr>
                <a:srgbClr val="3CBA75"/>
              </a:buClr>
              <a:buFontTx/>
              <a:buAutoNum type="arabicPeriod"/>
            </a:pPr>
            <a:r>
              <a:rPr lang="en-US" sz="2300">
                <a:solidFill>
                  <a:prstClr val="black"/>
                </a:solidFill>
                <a:latin typeface="Times New Roman" panose="02020603050405020304" pitchFamily="18" charset="0"/>
                <a:cs typeface="Times New Roman" panose="02020603050405020304" pitchFamily="18" charset="0"/>
              </a:rPr>
              <a:t>Evaluated </a:t>
            </a:r>
            <a:r>
              <a:rPr lang="en-US" sz="2300" b="1">
                <a:solidFill>
                  <a:srgbClr val="4AABC6"/>
                </a:solidFill>
                <a:latin typeface="Times New Roman" panose="02020603050405020304" pitchFamily="18" charset="0"/>
                <a:cs typeface="Times New Roman" panose="02020603050405020304" pitchFamily="18" charset="0"/>
              </a:rPr>
              <a:t>how well </a:t>
            </a:r>
            <a:r>
              <a:rPr lang="en-US" sz="2300">
                <a:solidFill>
                  <a:prstClr val="black"/>
                </a:solidFill>
                <a:latin typeface="Times New Roman" panose="02020603050405020304" pitchFamily="18" charset="0"/>
                <a:cs typeface="Times New Roman" panose="02020603050405020304" pitchFamily="18" charset="0"/>
              </a:rPr>
              <a:t>existing quantitative research demonstrates that these </a:t>
            </a:r>
            <a:r>
              <a:rPr lang="en-US" sz="2300" b="1">
                <a:solidFill>
                  <a:srgbClr val="4AABC6"/>
                </a:solidFill>
                <a:latin typeface="Times New Roman" panose="02020603050405020304" pitchFamily="18" charset="0"/>
                <a:cs typeface="Times New Roman" panose="02020603050405020304" pitchFamily="18" charset="0"/>
              </a:rPr>
              <a:t>weather events cause changes </a:t>
            </a:r>
            <a:r>
              <a:rPr lang="en-US" sz="2300">
                <a:solidFill>
                  <a:prstClr val="black"/>
                </a:solidFill>
                <a:latin typeface="Times New Roman" panose="02020603050405020304" pitchFamily="18" charset="0"/>
                <a:cs typeface="Times New Roman" panose="02020603050405020304" pitchFamily="18" charset="0"/>
              </a:rPr>
              <a:t>in the probability to marrying as a child. In other words, how sure can we be that the results of these studies reflect causal relationships, and not (non-causal) correlations?</a:t>
            </a:r>
          </a:p>
        </p:txBody>
      </p:sp>
      <p:cxnSp>
        <p:nvCxnSpPr>
          <p:cNvPr id="3" name="Straight Connector 2">
            <a:extLst>
              <a:ext uri="{FF2B5EF4-FFF2-40B4-BE49-F238E27FC236}">
                <a16:creationId xmlns:a16="http://schemas.microsoft.com/office/drawing/2014/main" id="{06E62926-632A-6927-7414-8C0232C5FB35}"/>
              </a:ext>
            </a:extLst>
          </p:cNvPr>
          <p:cNvCxnSpPr>
            <a:cxnSpLocks/>
          </p:cNvCxnSpPr>
          <p:nvPr/>
        </p:nvCxnSpPr>
        <p:spPr>
          <a:xfrm>
            <a:off x="2002971" y="1491100"/>
            <a:ext cx="7687734" cy="0"/>
          </a:xfrm>
          <a:prstGeom prst="line">
            <a:avLst/>
          </a:prstGeom>
          <a:ln>
            <a:solidFill>
              <a:srgbClr val="4AABC6"/>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96D3D0B-ACCC-C333-0FDC-A3F2BE0630DA}"/>
              </a:ext>
            </a:extLst>
          </p:cNvPr>
          <p:cNvSpPr txBox="1"/>
          <p:nvPr/>
        </p:nvSpPr>
        <p:spPr>
          <a:xfrm>
            <a:off x="2002971" y="964257"/>
            <a:ext cx="2173352" cy="430887"/>
          </a:xfrm>
          <a:prstGeom prst="rect">
            <a:avLst/>
          </a:prstGeom>
          <a:noFill/>
        </p:spPr>
        <p:txBody>
          <a:bodyPr wrap="none" rtlCol="0">
            <a:spAutoFit/>
          </a:bodyPr>
          <a:lstStyle/>
          <a:p>
            <a:pPr defTabSz="457200"/>
            <a:r>
              <a:rPr lang="en-US" sz="2200" b="1">
                <a:solidFill>
                  <a:srgbClr val="215868"/>
                </a:solidFill>
                <a:latin typeface="Times New Roman" panose="02020603050405020304" pitchFamily="18" charset="0"/>
                <a:cs typeface="Times New Roman" panose="02020603050405020304" pitchFamily="18" charset="0"/>
              </a:rPr>
              <a:t>WHAT WE DID</a:t>
            </a:r>
          </a:p>
        </p:txBody>
      </p:sp>
      <p:sp>
        <p:nvSpPr>
          <p:cNvPr id="5" name="Oval 4">
            <a:extLst>
              <a:ext uri="{FF2B5EF4-FFF2-40B4-BE49-F238E27FC236}">
                <a16:creationId xmlns:a16="http://schemas.microsoft.com/office/drawing/2014/main" id="{0019946B-D8C7-A5FC-D3E7-D682A1223A78}"/>
              </a:ext>
            </a:extLst>
          </p:cNvPr>
          <p:cNvSpPr/>
          <p:nvPr/>
        </p:nvSpPr>
        <p:spPr>
          <a:xfrm>
            <a:off x="2110376" y="2611530"/>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4AABC6"/>
                </a:solidFill>
                <a:latin typeface="Adelle SB" panose="02000503000000020004" pitchFamily="50" charset="0"/>
              </a:rPr>
              <a:t>1</a:t>
            </a:r>
          </a:p>
        </p:txBody>
      </p:sp>
      <p:sp>
        <p:nvSpPr>
          <p:cNvPr id="6" name="Oval 5">
            <a:extLst>
              <a:ext uri="{FF2B5EF4-FFF2-40B4-BE49-F238E27FC236}">
                <a16:creationId xmlns:a16="http://schemas.microsoft.com/office/drawing/2014/main" id="{103A43A8-2D5B-0CD3-0CAA-702B290D01C1}"/>
              </a:ext>
            </a:extLst>
          </p:cNvPr>
          <p:cNvSpPr/>
          <p:nvPr/>
        </p:nvSpPr>
        <p:spPr>
          <a:xfrm>
            <a:off x="2110375" y="4002092"/>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4AABC6"/>
                </a:solidFill>
                <a:latin typeface="Adelle SB" panose="02000503000000020004" pitchFamily="50" charset="0"/>
              </a:rPr>
              <a:t>2</a:t>
            </a:r>
          </a:p>
        </p:txBody>
      </p:sp>
      <p:sp>
        <p:nvSpPr>
          <p:cNvPr id="7" name="TextBox 6">
            <a:extLst>
              <a:ext uri="{FF2B5EF4-FFF2-40B4-BE49-F238E27FC236}">
                <a16:creationId xmlns:a16="http://schemas.microsoft.com/office/drawing/2014/main" id="{D26F4307-28FE-439E-AD95-5EC1D94997F8}"/>
              </a:ext>
            </a:extLst>
          </p:cNvPr>
          <p:cNvSpPr txBox="1"/>
          <p:nvPr/>
        </p:nvSpPr>
        <p:spPr>
          <a:xfrm>
            <a:off x="2002971" y="1521122"/>
            <a:ext cx="7687733" cy="1077218"/>
          </a:xfrm>
          <a:prstGeom prst="rect">
            <a:avLst/>
          </a:prstGeom>
          <a:noFill/>
        </p:spPr>
        <p:txBody>
          <a:bodyPr wrap="square" rtlCol="0">
            <a:spAutoFit/>
          </a:bodyPr>
          <a:lstStyle/>
          <a:p>
            <a:pPr defTabSz="457200"/>
            <a:r>
              <a:rPr lang="en-US" sz="2300">
                <a:solidFill>
                  <a:prstClr val="black"/>
                </a:solidFill>
                <a:latin typeface="Times New Roman" panose="02020603050405020304" pitchFamily="18" charset="0"/>
                <a:cs typeface="Times New Roman" panose="02020603050405020304" pitchFamily="18" charset="0"/>
              </a:rPr>
              <a:t>Our review built upon the earlier review by Pope et al. in several ways: </a:t>
            </a:r>
          </a:p>
          <a:p>
            <a:pPr defTabSz="457200"/>
            <a:endParaRPr lang="en-GB">
              <a:solidFill>
                <a:prstClr val="black"/>
              </a:solidFill>
              <a:latin typeface="Aptos" panose="02110004020202020204"/>
            </a:endParaRPr>
          </a:p>
        </p:txBody>
      </p:sp>
    </p:spTree>
    <p:extLst>
      <p:ext uri="{BB962C8B-B14F-4D97-AF65-F5344CB8AC3E}">
        <p14:creationId xmlns:p14="http://schemas.microsoft.com/office/powerpoint/2010/main" val="573792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F0ECD-2EE3-4221-8FD8-D8578295CB47}"/>
              </a:ext>
            </a:extLst>
          </p:cNvPr>
          <p:cNvSpPr txBox="1"/>
          <p:nvPr/>
        </p:nvSpPr>
        <p:spPr>
          <a:xfrm>
            <a:off x="2235475" y="1491101"/>
            <a:ext cx="7687733" cy="3693319"/>
          </a:xfrm>
          <a:prstGeom prst="rect">
            <a:avLst/>
          </a:prstGeom>
          <a:noFill/>
        </p:spPr>
        <p:txBody>
          <a:bodyPr wrap="square" rtlCol="0">
            <a:spAutoFit/>
          </a:bodyPr>
          <a:lstStyle/>
          <a:p>
            <a:pPr defTabSz="457200"/>
            <a:endParaRPr lang="en-US" sz="2000">
              <a:solidFill>
                <a:prstClr val="black"/>
              </a:solidFill>
              <a:latin typeface="Times New Roman" panose="02020603050405020304" pitchFamily="18" charset="0"/>
              <a:cs typeface="Times New Roman" panose="02020603050405020304" pitchFamily="18" charset="0"/>
            </a:endParaRPr>
          </a:p>
          <a:p>
            <a:pPr marL="342900" indent="-342900" defTabSz="457200">
              <a:buClr>
                <a:srgbClr val="3CBA75"/>
              </a:buClr>
              <a:buFontTx/>
              <a:buAutoNum type="arabicPeriod"/>
            </a:pPr>
            <a:r>
              <a:rPr lang="en-US" sz="2300">
                <a:solidFill>
                  <a:prstClr val="black"/>
                </a:solidFill>
                <a:latin typeface="Times New Roman" panose="02020603050405020304" pitchFamily="18" charset="0"/>
                <a:cs typeface="Times New Roman" panose="02020603050405020304" pitchFamily="18" charset="0"/>
              </a:rPr>
              <a:t>Most research has been conducted in a </a:t>
            </a:r>
            <a:r>
              <a:rPr lang="en-US" sz="2300" b="1">
                <a:solidFill>
                  <a:srgbClr val="215868"/>
                </a:solidFill>
                <a:latin typeface="Times New Roman" panose="02020603050405020304" pitchFamily="18" charset="0"/>
                <a:cs typeface="Times New Roman" panose="02020603050405020304" pitchFamily="18" charset="0"/>
              </a:rPr>
              <a:t>small number of countries</a:t>
            </a:r>
            <a:r>
              <a:rPr lang="en-US" sz="2300">
                <a:solidFill>
                  <a:prstClr val="black"/>
                </a:solidFill>
                <a:latin typeface="Times New Roman" panose="02020603050405020304" pitchFamily="18" charset="0"/>
                <a:cs typeface="Times New Roman" panose="02020603050405020304" pitchFamily="18" charset="0"/>
              </a:rPr>
              <a:t>.</a:t>
            </a:r>
          </a:p>
          <a:p>
            <a:pPr marL="342900" indent="-342900" defTabSz="457200">
              <a:buFontTx/>
              <a:buAutoNum type="arabicPeriod"/>
            </a:pPr>
            <a:endParaRPr lang="en-US" sz="1500">
              <a:solidFill>
                <a:prstClr val="black"/>
              </a:solidFill>
              <a:latin typeface="Times New Roman" panose="02020603050405020304" pitchFamily="18" charset="0"/>
              <a:cs typeface="Times New Roman" panose="02020603050405020304" pitchFamily="18" charset="0"/>
            </a:endParaRPr>
          </a:p>
          <a:p>
            <a:pPr lvl="1" defTabSz="457200"/>
            <a:r>
              <a:rPr lang="en-US" sz="2300">
                <a:solidFill>
                  <a:srgbClr val="215868"/>
                </a:solidFill>
                <a:latin typeface="Times New Roman" panose="02020603050405020304" pitchFamily="18" charset="0"/>
                <a:cs typeface="Times New Roman" panose="02020603050405020304" pitchFamily="18" charset="0"/>
              </a:rPr>
              <a:t>Since the drivers of child marriage differ across societies, it will be important to consider a </a:t>
            </a:r>
            <a:r>
              <a:rPr lang="en-US" sz="2300" b="1">
                <a:solidFill>
                  <a:srgbClr val="4AABC6"/>
                </a:solidFill>
                <a:latin typeface="Times New Roman" panose="02020603050405020304" pitchFamily="18" charset="0"/>
                <a:cs typeface="Times New Roman" panose="02020603050405020304" pitchFamily="18" charset="0"/>
              </a:rPr>
              <a:t>broader range of settings </a:t>
            </a:r>
            <a:r>
              <a:rPr lang="en-US" sz="2300">
                <a:solidFill>
                  <a:srgbClr val="215868"/>
                </a:solidFill>
                <a:latin typeface="Times New Roman" panose="02020603050405020304" pitchFamily="18" charset="0"/>
                <a:cs typeface="Times New Roman" panose="02020603050405020304" pitchFamily="18" charset="0"/>
              </a:rPr>
              <a:t>going forward. </a:t>
            </a:r>
          </a:p>
          <a:p>
            <a:pPr marL="342900" indent="-342900" defTabSz="457200">
              <a:buFontTx/>
              <a:buAutoNum type="arabicPeriod"/>
            </a:pPr>
            <a:endParaRPr lang="en-US" sz="2300">
              <a:solidFill>
                <a:srgbClr val="0E2841">
                  <a:lumMod val="75000"/>
                  <a:lumOff val="25000"/>
                </a:srgbClr>
              </a:solidFill>
              <a:latin typeface="Times New Roman" panose="02020603050405020304" pitchFamily="18" charset="0"/>
              <a:cs typeface="Times New Roman" panose="02020603050405020304" pitchFamily="18" charset="0"/>
            </a:endParaRPr>
          </a:p>
          <a:p>
            <a:pPr defTabSz="457200">
              <a:buClr>
                <a:srgbClr val="4AABC6"/>
              </a:buClr>
            </a:pPr>
            <a:r>
              <a:rPr lang="en-US" sz="2300">
                <a:solidFill>
                  <a:prstClr val="black"/>
                </a:solidFill>
                <a:latin typeface="Times New Roman" panose="02020603050405020304" pitchFamily="18" charset="0"/>
                <a:cs typeface="Times New Roman" panose="02020603050405020304" pitchFamily="18" charset="0"/>
              </a:rPr>
              <a:t>     Prior quantitative studies are at </a:t>
            </a:r>
            <a:r>
              <a:rPr lang="en-US" sz="2300" b="1">
                <a:solidFill>
                  <a:srgbClr val="215868"/>
                </a:solidFill>
                <a:latin typeface="Times New Roman" panose="02020603050405020304" pitchFamily="18" charset="0"/>
                <a:cs typeface="Times New Roman" panose="02020603050405020304" pitchFamily="18" charset="0"/>
              </a:rPr>
              <a:t>high risk of bias</a:t>
            </a:r>
            <a:r>
              <a:rPr lang="en-US" sz="2300">
                <a:solidFill>
                  <a:srgbClr val="215868"/>
                </a:solidFill>
                <a:latin typeface="Times New Roman" panose="02020603050405020304" pitchFamily="18" charset="0"/>
                <a:cs typeface="Times New Roman" panose="02020603050405020304" pitchFamily="18" charset="0"/>
              </a:rPr>
              <a:t>. </a:t>
            </a:r>
          </a:p>
          <a:p>
            <a:pPr marL="342900" indent="-342900" defTabSz="457200">
              <a:buFontTx/>
              <a:buAutoNum type="arabicPeriod" startAt="2"/>
            </a:pPr>
            <a:endParaRPr lang="en-US" sz="1500">
              <a:solidFill>
                <a:prstClr val="black"/>
              </a:solidFill>
              <a:latin typeface="Times New Roman" panose="02020603050405020304" pitchFamily="18" charset="0"/>
              <a:cs typeface="Times New Roman" panose="02020603050405020304" pitchFamily="18" charset="0"/>
            </a:endParaRPr>
          </a:p>
          <a:p>
            <a:pPr lvl="1" defTabSz="457200"/>
            <a:r>
              <a:rPr lang="en-US" sz="2300" b="1">
                <a:solidFill>
                  <a:srgbClr val="4AABC6"/>
                </a:solidFill>
                <a:latin typeface="Times New Roman" panose="02020603050405020304" pitchFamily="18" charset="0"/>
                <a:cs typeface="Times New Roman" panose="02020603050405020304" pitchFamily="18" charset="0"/>
              </a:rPr>
              <a:t>Stronger</a:t>
            </a:r>
            <a:r>
              <a:rPr lang="en-US" sz="2300">
                <a:solidFill>
                  <a:srgbClr val="4AABC6"/>
                </a:solidFill>
                <a:latin typeface="Times New Roman" panose="02020603050405020304" pitchFamily="18" charset="0"/>
                <a:cs typeface="Times New Roman" panose="02020603050405020304" pitchFamily="18" charset="0"/>
              </a:rPr>
              <a:t> </a:t>
            </a:r>
            <a:r>
              <a:rPr lang="en-US" sz="2300" b="1">
                <a:solidFill>
                  <a:srgbClr val="4AABC6"/>
                </a:solidFill>
                <a:latin typeface="Times New Roman" panose="02020603050405020304" pitchFamily="18" charset="0"/>
                <a:cs typeface="Times New Roman" panose="02020603050405020304" pitchFamily="18" charset="0"/>
              </a:rPr>
              <a:t>research designs </a:t>
            </a:r>
            <a:r>
              <a:rPr lang="en-US" sz="2300">
                <a:solidFill>
                  <a:srgbClr val="215868"/>
                </a:solidFill>
                <a:latin typeface="Times New Roman" panose="02020603050405020304" pitchFamily="18" charset="0"/>
                <a:cs typeface="Times New Roman" panose="02020603050405020304" pitchFamily="18" charset="0"/>
              </a:rPr>
              <a:t>are needed.</a:t>
            </a:r>
          </a:p>
        </p:txBody>
      </p:sp>
      <p:sp>
        <p:nvSpPr>
          <p:cNvPr id="3" name="TextBox 2">
            <a:extLst>
              <a:ext uri="{FF2B5EF4-FFF2-40B4-BE49-F238E27FC236}">
                <a16:creationId xmlns:a16="http://schemas.microsoft.com/office/drawing/2014/main" id="{03E8FB67-1FA5-8F9E-0097-7D92B2B189F6}"/>
              </a:ext>
            </a:extLst>
          </p:cNvPr>
          <p:cNvSpPr txBox="1"/>
          <p:nvPr/>
        </p:nvSpPr>
        <p:spPr>
          <a:xfrm>
            <a:off x="2119110" y="5524217"/>
            <a:ext cx="8305050" cy="723275"/>
          </a:xfrm>
          <a:prstGeom prst="rect">
            <a:avLst/>
          </a:prstGeom>
          <a:noFill/>
        </p:spPr>
        <p:txBody>
          <a:bodyPr wrap="square" rtlCol="0">
            <a:spAutoFit/>
          </a:bodyPr>
          <a:lstStyle/>
          <a:p>
            <a:pPr defTabSz="457200"/>
            <a:r>
              <a:rPr lang="en-US" sz="2100" b="1">
                <a:solidFill>
                  <a:srgbClr val="215868"/>
                </a:solidFill>
                <a:latin typeface="Times New Roman" panose="02020603050405020304" pitchFamily="18" charset="0"/>
                <a:cs typeface="Times New Roman" panose="02020603050405020304" pitchFamily="18" charset="0"/>
              </a:rPr>
              <a:t>Our research team has already been acting on these recommendations. </a:t>
            </a:r>
          </a:p>
          <a:p>
            <a:pPr defTabSz="457200"/>
            <a:endParaRPr lang="en-US" sz="2000">
              <a:solidFill>
                <a:prstClr val="black"/>
              </a:solidFill>
              <a:latin typeface="Aptos" panose="02110004020202020204"/>
            </a:endParaRPr>
          </a:p>
        </p:txBody>
      </p:sp>
      <p:cxnSp>
        <p:nvCxnSpPr>
          <p:cNvPr id="5" name="Straight Connector 4">
            <a:extLst>
              <a:ext uri="{FF2B5EF4-FFF2-40B4-BE49-F238E27FC236}">
                <a16:creationId xmlns:a16="http://schemas.microsoft.com/office/drawing/2014/main" id="{2C8EFD5F-D32C-A361-ED1A-FCD44F147A28}"/>
              </a:ext>
            </a:extLst>
          </p:cNvPr>
          <p:cNvCxnSpPr>
            <a:cxnSpLocks/>
          </p:cNvCxnSpPr>
          <p:nvPr/>
        </p:nvCxnSpPr>
        <p:spPr>
          <a:xfrm>
            <a:off x="2002971" y="1491100"/>
            <a:ext cx="7687734" cy="0"/>
          </a:xfrm>
          <a:prstGeom prst="line">
            <a:avLst/>
          </a:prstGeom>
          <a:ln>
            <a:solidFill>
              <a:srgbClr val="4AABC6"/>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91A26CA-CDDA-F098-2079-3147E7C7848F}"/>
              </a:ext>
            </a:extLst>
          </p:cNvPr>
          <p:cNvSpPr txBox="1"/>
          <p:nvPr/>
        </p:nvSpPr>
        <p:spPr>
          <a:xfrm>
            <a:off x="2002972" y="964257"/>
            <a:ext cx="2830583" cy="430887"/>
          </a:xfrm>
          <a:prstGeom prst="rect">
            <a:avLst/>
          </a:prstGeom>
          <a:noFill/>
        </p:spPr>
        <p:txBody>
          <a:bodyPr wrap="none" rtlCol="0">
            <a:spAutoFit/>
          </a:bodyPr>
          <a:lstStyle/>
          <a:p>
            <a:pPr defTabSz="457200"/>
            <a:r>
              <a:rPr lang="en-US" sz="2200" b="1">
                <a:solidFill>
                  <a:srgbClr val="215868"/>
                </a:solidFill>
                <a:latin typeface="Times New Roman" panose="02020603050405020304" pitchFamily="18" charset="0"/>
                <a:cs typeface="Times New Roman" panose="02020603050405020304" pitchFamily="18" charset="0"/>
              </a:rPr>
              <a:t>WHAT WE LEARNT</a:t>
            </a:r>
          </a:p>
        </p:txBody>
      </p:sp>
      <p:sp>
        <p:nvSpPr>
          <p:cNvPr id="4" name="Oval 3">
            <a:extLst>
              <a:ext uri="{FF2B5EF4-FFF2-40B4-BE49-F238E27FC236}">
                <a16:creationId xmlns:a16="http://schemas.microsoft.com/office/drawing/2014/main" id="{522869E0-9B73-16D8-B1B1-2E11F9B237B5}"/>
              </a:ext>
            </a:extLst>
          </p:cNvPr>
          <p:cNvSpPr/>
          <p:nvPr/>
        </p:nvSpPr>
        <p:spPr>
          <a:xfrm>
            <a:off x="2104572" y="1808155"/>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4AABC6"/>
                </a:solidFill>
                <a:latin typeface="Adelle SB" panose="02000503000000020004" pitchFamily="50" charset="0"/>
              </a:rPr>
              <a:t>1</a:t>
            </a:r>
          </a:p>
        </p:txBody>
      </p:sp>
      <p:sp>
        <p:nvSpPr>
          <p:cNvPr id="7" name="Oval 6">
            <a:extLst>
              <a:ext uri="{FF2B5EF4-FFF2-40B4-BE49-F238E27FC236}">
                <a16:creationId xmlns:a16="http://schemas.microsoft.com/office/drawing/2014/main" id="{17DD8293-925A-CCEC-7BCC-73A02F9F115C}"/>
              </a:ext>
            </a:extLst>
          </p:cNvPr>
          <p:cNvSpPr/>
          <p:nvPr/>
        </p:nvSpPr>
        <p:spPr>
          <a:xfrm>
            <a:off x="2104571" y="4125362"/>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4AABC6"/>
                </a:solidFill>
                <a:latin typeface="Adelle SB" panose="02000503000000020004" pitchFamily="50" charset="0"/>
              </a:rPr>
              <a:t>2</a:t>
            </a:r>
          </a:p>
        </p:txBody>
      </p:sp>
    </p:spTree>
    <p:extLst>
      <p:ext uri="{BB962C8B-B14F-4D97-AF65-F5344CB8AC3E}">
        <p14:creationId xmlns:p14="http://schemas.microsoft.com/office/powerpoint/2010/main" val="18834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8.jpg">
            <a:extLst>
              <a:ext uri="{FF2B5EF4-FFF2-40B4-BE49-F238E27FC236}">
                <a16:creationId xmlns:a16="http://schemas.microsoft.com/office/drawing/2014/main" id="{71CE88A1-C24F-3C68-552F-8BDA35E1259D}"/>
              </a:ext>
            </a:extLst>
          </p:cNvPr>
          <p:cNvPicPr>
            <a:picLocks/>
          </p:cNvPicPr>
          <p:nvPr/>
        </p:nvPicPr>
        <p:blipFill>
          <a:blip r:embed="rId2"/>
          <a:srcRect l="1013" t="16720" b="10751"/>
          <a:stretch/>
        </p:blipFill>
        <p:spPr>
          <a:xfrm>
            <a:off x="1824039" y="18445261"/>
            <a:ext cx="17678401" cy="5746901"/>
          </a:xfrm>
          <a:prstGeom prst="rect">
            <a:avLst/>
          </a:prstGeom>
          <a:ln/>
        </p:spPr>
      </p:pic>
      <p:pic>
        <p:nvPicPr>
          <p:cNvPr id="5" name="Picture 4" descr="A map of the world&#10;&#10;Description automatically generated">
            <a:extLst>
              <a:ext uri="{FF2B5EF4-FFF2-40B4-BE49-F238E27FC236}">
                <a16:creationId xmlns:a16="http://schemas.microsoft.com/office/drawing/2014/main" id="{049AE581-FADF-06E2-2880-0D816339162F}"/>
              </a:ext>
            </a:extLst>
          </p:cNvPr>
          <p:cNvPicPr>
            <a:picLocks noChangeAspect="1"/>
          </p:cNvPicPr>
          <p:nvPr/>
        </p:nvPicPr>
        <p:blipFill>
          <a:blip r:embed="rId3"/>
          <a:stretch>
            <a:fillRect/>
          </a:stretch>
        </p:blipFill>
        <p:spPr>
          <a:xfrm>
            <a:off x="2041796" y="1785186"/>
            <a:ext cx="8433528" cy="2742561"/>
          </a:xfrm>
          <a:prstGeom prst="rect">
            <a:avLst/>
          </a:prstGeom>
        </p:spPr>
      </p:pic>
      <p:sp>
        <p:nvSpPr>
          <p:cNvPr id="6" name="TextBox 5">
            <a:extLst>
              <a:ext uri="{FF2B5EF4-FFF2-40B4-BE49-F238E27FC236}">
                <a16:creationId xmlns:a16="http://schemas.microsoft.com/office/drawing/2014/main" id="{2C0D3E6E-0AE6-8CC7-8824-7C73BF3AB8AD}"/>
              </a:ext>
            </a:extLst>
          </p:cNvPr>
          <p:cNvSpPr txBox="1"/>
          <p:nvPr/>
        </p:nvSpPr>
        <p:spPr>
          <a:xfrm>
            <a:off x="2051956" y="4739475"/>
            <a:ext cx="8128364" cy="1661993"/>
          </a:xfrm>
          <a:prstGeom prst="rect">
            <a:avLst/>
          </a:prstGeom>
          <a:noFill/>
        </p:spPr>
        <p:txBody>
          <a:bodyPr wrap="square" rtlCol="0">
            <a:spAutoFit/>
          </a:bodyPr>
          <a:lstStyle/>
          <a:p>
            <a:pPr defTabSz="457200">
              <a:spcAft>
                <a:spcPts val="1200"/>
              </a:spcAft>
            </a:pPr>
            <a:r>
              <a:rPr lang="en-US" sz="2300">
                <a:solidFill>
                  <a:prstClr val="black"/>
                </a:solidFill>
                <a:latin typeface="Times New Roman" panose="02020603050405020304" pitchFamily="18" charset="0"/>
                <a:cs typeface="Times New Roman" panose="02020603050405020304" pitchFamily="18" charset="0"/>
              </a:rPr>
              <a:t>Droughts </a:t>
            </a:r>
            <a:r>
              <a:rPr lang="en-US" sz="2300" b="1">
                <a:solidFill>
                  <a:srgbClr val="4AABC6"/>
                </a:solidFill>
                <a:latin typeface="Times New Roman" panose="02020603050405020304" pitchFamily="18" charset="0"/>
                <a:cs typeface="Times New Roman" panose="02020603050405020304" pitchFamily="18" charset="0"/>
              </a:rPr>
              <a:t>did not change national rates </a:t>
            </a:r>
            <a:r>
              <a:rPr lang="en-US" sz="2300">
                <a:solidFill>
                  <a:prstClr val="black"/>
                </a:solidFill>
                <a:latin typeface="Times New Roman" panose="02020603050405020304" pitchFamily="18" charset="0"/>
                <a:cs typeface="Times New Roman" panose="02020603050405020304" pitchFamily="18" charset="0"/>
              </a:rPr>
              <a:t>of child marriage in most countries.</a:t>
            </a:r>
          </a:p>
          <a:p>
            <a:pPr defTabSz="457200">
              <a:spcAft>
                <a:spcPts val="1200"/>
              </a:spcAft>
            </a:pPr>
            <a:r>
              <a:rPr lang="en-US" sz="2300">
                <a:solidFill>
                  <a:prstClr val="black"/>
                </a:solidFill>
                <a:latin typeface="Times New Roman" panose="02020603050405020304" pitchFamily="18" charset="0"/>
                <a:cs typeface="Times New Roman" panose="02020603050405020304" pitchFamily="18" charset="0"/>
              </a:rPr>
              <a:t>There were a few exceptions: in a handful of countries child marriage rates </a:t>
            </a:r>
            <a:r>
              <a:rPr lang="en-US" sz="2300" b="1">
                <a:solidFill>
                  <a:srgbClr val="4AABC6"/>
                </a:solidFill>
                <a:latin typeface="Times New Roman" panose="02020603050405020304" pitchFamily="18" charset="0"/>
                <a:cs typeface="Times New Roman" panose="02020603050405020304" pitchFamily="18" charset="0"/>
              </a:rPr>
              <a:t>increased</a:t>
            </a:r>
            <a:r>
              <a:rPr lang="en-US" sz="2300">
                <a:solidFill>
                  <a:prstClr val="black"/>
                </a:solidFill>
                <a:latin typeface="Times New Roman" panose="02020603050405020304" pitchFamily="18" charset="0"/>
                <a:cs typeface="Times New Roman" panose="02020603050405020304" pitchFamily="18" charset="0"/>
              </a:rPr>
              <a:t>, but rates </a:t>
            </a:r>
            <a:r>
              <a:rPr lang="en-US" sz="2300" b="1">
                <a:solidFill>
                  <a:srgbClr val="4AABC6"/>
                </a:solidFill>
                <a:latin typeface="Times New Roman" panose="02020603050405020304" pitchFamily="18" charset="0"/>
                <a:cs typeface="Times New Roman" panose="02020603050405020304" pitchFamily="18" charset="0"/>
              </a:rPr>
              <a:t>decreased </a:t>
            </a:r>
            <a:r>
              <a:rPr lang="en-US" sz="2300">
                <a:solidFill>
                  <a:prstClr val="black"/>
                </a:solidFill>
                <a:latin typeface="Times New Roman" panose="02020603050405020304" pitchFamily="18" charset="0"/>
                <a:cs typeface="Times New Roman" panose="02020603050405020304" pitchFamily="18" charset="0"/>
              </a:rPr>
              <a:t>in others</a:t>
            </a:r>
            <a:r>
              <a:rPr lang="en-US" sz="2300" i="1">
                <a:solidFill>
                  <a:prstClr val="black"/>
                </a:solidFill>
                <a:latin typeface="Times New Roman" panose="02020603050405020304" pitchFamily="18" charset="0"/>
                <a:cs typeface="Times New Roman" panose="02020603050405020304" pitchFamily="18" charset="0"/>
              </a:rPr>
              <a:t>. </a:t>
            </a:r>
            <a:r>
              <a:rPr lang="en-US" sz="2300">
                <a:solidFill>
                  <a:prstClr val="black"/>
                </a:solidFill>
                <a:latin typeface="Times New Roman" panose="02020603050405020304" pitchFamily="18" charset="0"/>
                <a:cs typeface="Times New Roman" panose="02020603050405020304" pitchFamily="18" charset="0"/>
              </a:rPr>
              <a:t> </a:t>
            </a:r>
          </a:p>
        </p:txBody>
      </p:sp>
      <p:cxnSp>
        <p:nvCxnSpPr>
          <p:cNvPr id="4" name="Straight Connector 3">
            <a:extLst>
              <a:ext uri="{FF2B5EF4-FFF2-40B4-BE49-F238E27FC236}">
                <a16:creationId xmlns:a16="http://schemas.microsoft.com/office/drawing/2014/main" id="{BAA49BAE-8438-9500-50BD-FDA0544B3DA0}"/>
              </a:ext>
            </a:extLst>
          </p:cNvPr>
          <p:cNvCxnSpPr>
            <a:cxnSpLocks/>
          </p:cNvCxnSpPr>
          <p:nvPr/>
        </p:nvCxnSpPr>
        <p:spPr>
          <a:xfrm>
            <a:off x="2002971" y="1491100"/>
            <a:ext cx="7687734" cy="0"/>
          </a:xfrm>
          <a:prstGeom prst="line">
            <a:avLst/>
          </a:prstGeom>
          <a:ln>
            <a:solidFill>
              <a:srgbClr val="4AABC6"/>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0D1399B-A561-793C-ECEB-BDC465F1A246}"/>
              </a:ext>
            </a:extLst>
          </p:cNvPr>
          <p:cNvSpPr txBox="1"/>
          <p:nvPr/>
        </p:nvSpPr>
        <p:spPr>
          <a:xfrm>
            <a:off x="2002971" y="534783"/>
            <a:ext cx="8186058" cy="769441"/>
          </a:xfrm>
          <a:prstGeom prst="rect">
            <a:avLst/>
          </a:prstGeom>
          <a:noFill/>
        </p:spPr>
        <p:txBody>
          <a:bodyPr wrap="square" rtlCol="0">
            <a:spAutoFit/>
          </a:bodyPr>
          <a:lstStyle/>
          <a:p>
            <a:pPr defTabSz="457200"/>
            <a:r>
              <a:rPr lang="en-US" sz="2200" b="1">
                <a:solidFill>
                  <a:srgbClr val="215868"/>
                </a:solidFill>
                <a:latin typeface="Times New Roman" panose="02020603050405020304" pitchFamily="18" charset="0"/>
                <a:cs typeface="Times New Roman" panose="02020603050405020304" pitchFamily="18" charset="0"/>
              </a:rPr>
              <a:t>WHAT EFFECT DO </a:t>
            </a:r>
            <a:r>
              <a:rPr lang="en-US" sz="2200" b="1">
                <a:solidFill>
                  <a:srgbClr val="4AABC6"/>
                </a:solidFill>
                <a:latin typeface="Times New Roman" panose="02020603050405020304" pitchFamily="18" charset="0"/>
                <a:cs typeface="Times New Roman" panose="02020603050405020304" pitchFamily="18" charset="0"/>
              </a:rPr>
              <a:t>DROUGHTS</a:t>
            </a:r>
            <a:r>
              <a:rPr lang="en-US" sz="2200" b="1">
                <a:solidFill>
                  <a:prstClr val="black"/>
                </a:solidFill>
                <a:latin typeface="Times New Roman" panose="02020603050405020304" pitchFamily="18" charset="0"/>
                <a:cs typeface="Times New Roman" panose="02020603050405020304" pitchFamily="18" charset="0"/>
              </a:rPr>
              <a:t> </a:t>
            </a:r>
            <a:r>
              <a:rPr lang="en-US" sz="2200" b="1">
                <a:solidFill>
                  <a:srgbClr val="215868"/>
                </a:solidFill>
                <a:latin typeface="Times New Roman" panose="02020603050405020304" pitchFamily="18" charset="0"/>
                <a:cs typeface="Times New Roman" panose="02020603050405020304" pitchFamily="18" charset="0"/>
              </a:rPr>
              <a:t>HAVE ON NATIONAL RATES OF CHILD MARRIAGE IN 61 COUNTRIES?</a:t>
            </a:r>
          </a:p>
        </p:txBody>
      </p:sp>
    </p:spTree>
    <p:extLst>
      <p:ext uri="{BB962C8B-B14F-4D97-AF65-F5344CB8AC3E}">
        <p14:creationId xmlns:p14="http://schemas.microsoft.com/office/powerpoint/2010/main" val="32132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74ECBE-88D9-8C64-E3AB-7752F08AFA5F}"/>
              </a:ext>
            </a:extLst>
          </p:cNvPr>
          <p:cNvSpPr txBox="1"/>
          <p:nvPr/>
        </p:nvSpPr>
        <p:spPr>
          <a:xfrm>
            <a:off x="2326640" y="1396286"/>
            <a:ext cx="7613227" cy="5047536"/>
          </a:xfrm>
          <a:prstGeom prst="rect">
            <a:avLst/>
          </a:prstGeom>
          <a:noFill/>
        </p:spPr>
        <p:txBody>
          <a:bodyPr wrap="square" rtlCol="0">
            <a:spAutoFit/>
          </a:bodyPr>
          <a:lstStyle/>
          <a:p>
            <a:pPr marL="342900" indent="-342900" defTabSz="457200">
              <a:buClr>
                <a:srgbClr val="4AABC6"/>
              </a:buClr>
              <a:buFont typeface="+mj-lt"/>
              <a:buAutoNum type="arabicPeriod"/>
            </a:pPr>
            <a:r>
              <a:rPr lang="en-US" sz="2300">
                <a:solidFill>
                  <a:prstClr val="black"/>
                </a:solidFill>
                <a:latin typeface="Times New Roman" panose="02020603050405020304" pitchFamily="18" charset="0"/>
                <a:cs typeface="Times New Roman" panose="02020603050405020304" pitchFamily="18" charset="0"/>
              </a:rPr>
              <a:t>It is not clear that extreme weather events necessarily lead to increases in child marriage </a:t>
            </a:r>
            <a:r>
              <a:rPr lang="en-US" sz="2300" b="1">
                <a:solidFill>
                  <a:srgbClr val="215868"/>
                </a:solidFill>
                <a:latin typeface="Times New Roman" panose="02020603050405020304" pitchFamily="18" charset="0"/>
                <a:cs typeface="Times New Roman" panose="02020603050405020304" pitchFamily="18" charset="0"/>
              </a:rPr>
              <a:t>on a large scale</a:t>
            </a:r>
            <a:r>
              <a:rPr lang="en-US" sz="2300">
                <a:solidFill>
                  <a:prstClr val="black"/>
                </a:solidFill>
                <a:latin typeface="Times New Roman" panose="02020603050405020304" pitchFamily="18" charset="0"/>
                <a:cs typeface="Times New Roman" panose="02020603050405020304" pitchFamily="18" charset="0"/>
              </a:rPr>
              <a:t>. </a:t>
            </a:r>
          </a:p>
          <a:p>
            <a:pPr marL="342900" indent="-342900" defTabSz="457200">
              <a:buFont typeface="+mj-lt"/>
              <a:buAutoNum type="arabicPeriod"/>
            </a:pPr>
            <a:endParaRPr lang="en-US" sz="2300">
              <a:solidFill>
                <a:prstClr val="black"/>
              </a:solidFill>
              <a:latin typeface="Times New Roman" panose="02020603050405020304" pitchFamily="18" charset="0"/>
              <a:cs typeface="Times New Roman" panose="02020603050405020304" pitchFamily="18" charset="0"/>
            </a:endParaRPr>
          </a:p>
          <a:p>
            <a:pPr lvl="1" defTabSz="457200"/>
            <a:r>
              <a:rPr lang="en-US" sz="2300" b="1">
                <a:solidFill>
                  <a:srgbClr val="4AABC6"/>
                </a:solidFill>
                <a:latin typeface="Times New Roman" panose="02020603050405020304" pitchFamily="18" charset="0"/>
                <a:cs typeface="Times New Roman" panose="02020603050405020304" pitchFamily="18" charset="0"/>
              </a:rPr>
              <a:t>National strategies</a:t>
            </a:r>
            <a:r>
              <a:rPr lang="en-US" sz="2300">
                <a:solidFill>
                  <a:srgbClr val="4AABC6"/>
                </a:solidFill>
                <a:latin typeface="Times New Roman" panose="02020603050405020304" pitchFamily="18" charset="0"/>
                <a:cs typeface="Times New Roman" panose="02020603050405020304" pitchFamily="18" charset="0"/>
              </a:rPr>
              <a:t> </a:t>
            </a:r>
            <a:r>
              <a:rPr lang="en-US" sz="2300" b="1">
                <a:solidFill>
                  <a:srgbClr val="4AABC6"/>
                </a:solidFill>
                <a:latin typeface="Times New Roman" panose="02020603050405020304" pitchFamily="18" charset="0"/>
                <a:cs typeface="Times New Roman" panose="02020603050405020304" pitchFamily="18" charset="0"/>
              </a:rPr>
              <a:t>may not need to change </a:t>
            </a:r>
            <a:r>
              <a:rPr lang="en-US" sz="2300">
                <a:solidFill>
                  <a:srgbClr val="215868"/>
                </a:solidFill>
                <a:latin typeface="Times New Roman" panose="02020603050405020304" pitchFamily="18" charset="0"/>
                <a:cs typeface="Times New Roman" panose="02020603050405020304" pitchFamily="18" charset="0"/>
              </a:rPr>
              <a:t>– at least not yet. </a:t>
            </a:r>
          </a:p>
          <a:p>
            <a:pPr marL="342900" indent="-342900" defTabSz="457200">
              <a:buFont typeface="+mj-lt"/>
              <a:buAutoNum type="arabicPeriod"/>
            </a:pPr>
            <a:endParaRPr lang="en-US" sz="2300">
              <a:solidFill>
                <a:prstClr val="black"/>
              </a:solidFill>
              <a:latin typeface="Times New Roman" panose="02020603050405020304" pitchFamily="18" charset="0"/>
              <a:cs typeface="Times New Roman" panose="02020603050405020304" pitchFamily="18" charset="0"/>
            </a:endParaRPr>
          </a:p>
          <a:p>
            <a:pPr marL="342900" indent="-342900" defTabSz="457200">
              <a:buClr>
                <a:srgbClr val="4AABC6"/>
              </a:buClr>
              <a:buFont typeface="+mj-lt"/>
              <a:buAutoNum type="arabicPeriod"/>
            </a:pPr>
            <a:r>
              <a:rPr lang="en-US" sz="2300">
                <a:solidFill>
                  <a:prstClr val="black"/>
                </a:solidFill>
                <a:latin typeface="Times New Roman" panose="02020603050405020304" pitchFamily="18" charset="0"/>
                <a:cs typeface="Times New Roman" panose="02020603050405020304" pitchFamily="18" charset="0"/>
              </a:rPr>
              <a:t>That does not mean that these weather events do not affect child marriage patterns </a:t>
            </a:r>
            <a:r>
              <a:rPr lang="en-US" sz="2300" b="1">
                <a:solidFill>
                  <a:srgbClr val="215868"/>
                </a:solidFill>
                <a:latin typeface="Times New Roman" panose="02020603050405020304" pitchFamily="18" charset="0"/>
                <a:cs typeface="Times New Roman" panose="02020603050405020304" pitchFamily="18" charset="0"/>
              </a:rPr>
              <a:t>among smaller groups</a:t>
            </a:r>
            <a:r>
              <a:rPr lang="en-US" sz="2300">
                <a:solidFill>
                  <a:prstClr val="black"/>
                </a:solidFill>
                <a:latin typeface="Times New Roman" panose="02020603050405020304" pitchFamily="18" charset="0"/>
                <a:cs typeface="Times New Roman" panose="02020603050405020304" pitchFamily="18" charset="0"/>
              </a:rPr>
              <a:t>. </a:t>
            </a:r>
          </a:p>
          <a:p>
            <a:pPr marL="342900" indent="-342900" defTabSz="457200">
              <a:buFont typeface="+mj-lt"/>
              <a:buAutoNum type="arabicPeriod"/>
            </a:pPr>
            <a:endParaRPr lang="en-US" sz="2300">
              <a:solidFill>
                <a:prstClr val="black"/>
              </a:solidFill>
              <a:latin typeface="Times New Roman" panose="02020603050405020304" pitchFamily="18" charset="0"/>
              <a:cs typeface="Times New Roman" panose="02020603050405020304" pitchFamily="18" charset="0"/>
            </a:endParaRPr>
          </a:p>
          <a:p>
            <a:pPr lvl="1" defTabSz="457200"/>
            <a:r>
              <a:rPr lang="en-US" sz="2300">
                <a:solidFill>
                  <a:srgbClr val="215868"/>
                </a:solidFill>
                <a:latin typeface="Times New Roman" panose="02020603050405020304" pitchFamily="18" charset="0"/>
                <a:cs typeface="Times New Roman" panose="02020603050405020304" pitchFamily="18" charset="0"/>
              </a:rPr>
              <a:t>Studying whether smaller groups within countries are more affected may warrant </a:t>
            </a:r>
            <a:r>
              <a:rPr lang="en-US" sz="2300" b="1">
                <a:solidFill>
                  <a:srgbClr val="4AABC6"/>
                </a:solidFill>
                <a:latin typeface="Times New Roman" panose="02020603050405020304" pitchFamily="18" charset="0"/>
                <a:cs typeface="Times New Roman" panose="02020603050405020304" pitchFamily="18" charset="0"/>
              </a:rPr>
              <a:t>targeted practice approaches</a:t>
            </a:r>
            <a:r>
              <a:rPr lang="en-US" sz="2300">
                <a:solidFill>
                  <a:srgbClr val="4AABC6"/>
                </a:solidFill>
                <a:latin typeface="Times New Roman" panose="02020603050405020304" pitchFamily="18" charset="0"/>
                <a:cs typeface="Times New Roman" panose="02020603050405020304" pitchFamily="18" charset="0"/>
              </a:rPr>
              <a:t>. </a:t>
            </a:r>
          </a:p>
          <a:p>
            <a:pPr lvl="1" defTabSz="457200"/>
            <a:endParaRPr lang="en-US" sz="2300">
              <a:solidFill>
                <a:srgbClr val="4AABC6"/>
              </a:solidFill>
              <a:latin typeface="Times New Roman" panose="02020603050405020304" pitchFamily="18" charset="0"/>
              <a:cs typeface="Times New Roman" panose="02020603050405020304" pitchFamily="18" charset="0"/>
            </a:endParaRPr>
          </a:p>
          <a:p>
            <a:pPr lvl="1" defTabSz="457200"/>
            <a:r>
              <a:rPr lang="en-US" sz="2300">
                <a:solidFill>
                  <a:srgbClr val="215868"/>
                </a:solidFill>
                <a:latin typeface="Times New Roman" panose="02020603050405020304" pitchFamily="18" charset="0"/>
                <a:cs typeface="Times New Roman" panose="02020603050405020304" pitchFamily="18" charset="0"/>
              </a:rPr>
              <a:t>We need to consider the </a:t>
            </a:r>
            <a:r>
              <a:rPr lang="en-US" sz="2300" b="1">
                <a:solidFill>
                  <a:srgbClr val="4AABC6"/>
                </a:solidFill>
                <a:latin typeface="Times New Roman" panose="02020603050405020304" pitchFamily="18" charset="0"/>
                <a:cs typeface="Times New Roman" panose="02020603050405020304" pitchFamily="18" charset="0"/>
              </a:rPr>
              <a:t>relative weight of economic and social forces </a:t>
            </a:r>
            <a:r>
              <a:rPr lang="en-US" sz="2300">
                <a:solidFill>
                  <a:srgbClr val="215868"/>
                </a:solidFill>
                <a:latin typeface="Times New Roman" panose="02020603050405020304" pitchFamily="18" charset="0"/>
                <a:cs typeface="Times New Roman" panose="02020603050405020304" pitchFamily="18" charset="0"/>
              </a:rPr>
              <a:t>in decision-making about child marriage. </a:t>
            </a:r>
          </a:p>
        </p:txBody>
      </p:sp>
      <p:sp>
        <p:nvSpPr>
          <p:cNvPr id="3" name="TextBox 2">
            <a:extLst>
              <a:ext uri="{FF2B5EF4-FFF2-40B4-BE49-F238E27FC236}">
                <a16:creationId xmlns:a16="http://schemas.microsoft.com/office/drawing/2014/main" id="{413993AB-AF81-A8EC-097E-E5671391B9AA}"/>
              </a:ext>
            </a:extLst>
          </p:cNvPr>
          <p:cNvSpPr txBox="1"/>
          <p:nvPr/>
        </p:nvSpPr>
        <p:spPr>
          <a:xfrm>
            <a:off x="2032001" y="660147"/>
            <a:ext cx="6428683" cy="430887"/>
          </a:xfrm>
          <a:prstGeom prst="rect">
            <a:avLst/>
          </a:prstGeom>
          <a:noFill/>
        </p:spPr>
        <p:txBody>
          <a:bodyPr wrap="none" rtlCol="0">
            <a:spAutoFit/>
          </a:bodyPr>
          <a:lstStyle/>
          <a:p>
            <a:pPr defTabSz="457200"/>
            <a:r>
              <a:rPr lang="en-US" sz="2200" b="1">
                <a:solidFill>
                  <a:srgbClr val="215868"/>
                </a:solidFill>
                <a:latin typeface="Times New Roman" panose="02020603050405020304" pitchFamily="18" charset="0"/>
                <a:cs typeface="Times New Roman" panose="02020603050405020304" pitchFamily="18" charset="0"/>
              </a:rPr>
              <a:t>IMPLICATIONS FOR RESEARCH AND POLICY</a:t>
            </a:r>
          </a:p>
        </p:txBody>
      </p:sp>
      <p:cxnSp>
        <p:nvCxnSpPr>
          <p:cNvPr id="5" name="Straight Connector 4">
            <a:extLst>
              <a:ext uri="{FF2B5EF4-FFF2-40B4-BE49-F238E27FC236}">
                <a16:creationId xmlns:a16="http://schemas.microsoft.com/office/drawing/2014/main" id="{3F3777C5-3BDC-3B7A-4D1A-1DD4FD865326}"/>
              </a:ext>
            </a:extLst>
          </p:cNvPr>
          <p:cNvCxnSpPr>
            <a:cxnSpLocks/>
          </p:cNvCxnSpPr>
          <p:nvPr/>
        </p:nvCxnSpPr>
        <p:spPr>
          <a:xfrm>
            <a:off x="2032000" y="1216732"/>
            <a:ext cx="7687734" cy="0"/>
          </a:xfrm>
          <a:prstGeom prst="line">
            <a:avLst/>
          </a:prstGeom>
          <a:ln>
            <a:solidFill>
              <a:srgbClr val="4AABC6"/>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93CB6AF1-F917-5274-E309-8355F7EDA3C4}"/>
              </a:ext>
            </a:extLst>
          </p:cNvPr>
          <p:cNvSpPr/>
          <p:nvPr/>
        </p:nvSpPr>
        <p:spPr>
          <a:xfrm>
            <a:off x="2132945" y="1470836"/>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b="1">
                <a:solidFill>
                  <a:srgbClr val="4AABC6"/>
                </a:solidFill>
                <a:latin typeface="Adelle SB" panose="02000503000000020004" pitchFamily="50" charset="0"/>
                <a:cs typeface="Times New Roman" panose="02020603050405020304" pitchFamily="18" charset="0"/>
              </a:rPr>
              <a:t>1</a:t>
            </a:r>
          </a:p>
        </p:txBody>
      </p:sp>
      <p:sp>
        <p:nvSpPr>
          <p:cNvPr id="6" name="Oval 5">
            <a:extLst>
              <a:ext uri="{FF2B5EF4-FFF2-40B4-BE49-F238E27FC236}">
                <a16:creationId xmlns:a16="http://schemas.microsoft.com/office/drawing/2014/main" id="{EC253E78-D97C-066D-5C00-291A9958DA72}"/>
              </a:ext>
            </a:extLst>
          </p:cNvPr>
          <p:cNvSpPr/>
          <p:nvPr/>
        </p:nvSpPr>
        <p:spPr>
          <a:xfrm>
            <a:off x="2132945" y="3542728"/>
            <a:ext cx="476069" cy="497839"/>
          </a:xfrm>
          <a:prstGeom prst="ellipse">
            <a:avLst/>
          </a:prstGeom>
          <a:solidFill>
            <a:schemeClr val="bg1"/>
          </a:solidFill>
          <a:ln>
            <a:solidFill>
              <a:srgbClr val="4AAB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GB">
                <a:solidFill>
                  <a:srgbClr val="4AABC6"/>
                </a:solidFill>
                <a:latin typeface="Adelle SB" panose="02000503000000020004" pitchFamily="50" charset="0"/>
              </a:rPr>
              <a:t>2</a:t>
            </a:r>
          </a:p>
        </p:txBody>
      </p:sp>
    </p:spTree>
    <p:extLst>
      <p:ext uri="{BB962C8B-B14F-4D97-AF65-F5344CB8AC3E}">
        <p14:creationId xmlns:p14="http://schemas.microsoft.com/office/powerpoint/2010/main" val="409998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DF841B0-3DE7-DE46-A40D-4F4EA1039556}"/>
              </a:ext>
            </a:extLst>
          </p:cNvPr>
          <p:cNvSpPr>
            <a:spLocks noGrp="1"/>
          </p:cNvSpPr>
          <p:nvPr>
            <p:ph idx="1"/>
          </p:nvPr>
        </p:nvSpPr>
        <p:spPr>
          <a:xfrm>
            <a:off x="1638677" y="4744914"/>
            <a:ext cx="10258425" cy="1753164"/>
          </a:xfrm>
        </p:spPr>
        <p:txBody>
          <a:bodyPr>
            <a:normAutofit lnSpcReduction="10000"/>
          </a:bodyPr>
          <a:lstStyle/>
          <a:p>
            <a:pPr marL="0" indent="0" algn="ctr">
              <a:buNone/>
            </a:pPr>
            <a:r>
              <a:rPr lang="en-GB" sz="2400" b="1">
                <a:solidFill>
                  <a:srgbClr val="6600CC"/>
                </a:solidFill>
              </a:rPr>
              <a:t>© Mohinder Watson, PhD MPH</a:t>
            </a:r>
          </a:p>
          <a:p>
            <a:pPr marL="0" indent="0" algn="ctr">
              <a:buNone/>
            </a:pPr>
            <a:r>
              <a:rPr lang="en-GB" sz="2400" b="1" err="1">
                <a:solidFill>
                  <a:srgbClr val="6600CC"/>
                </a:solidFill>
              </a:rPr>
              <a:t>Email:mohinderw@bluewin.ch</a:t>
            </a:r>
            <a:endParaRPr lang="en-GB" sz="2400" b="1">
              <a:solidFill>
                <a:srgbClr val="6600CC"/>
              </a:solidFill>
            </a:endParaRPr>
          </a:p>
          <a:p>
            <a:pPr marL="0" indent="0" algn="ctr">
              <a:buNone/>
            </a:pPr>
            <a:r>
              <a:rPr lang="en-GB" sz="2000" b="1">
                <a:solidFill>
                  <a:srgbClr val="6600CC"/>
                </a:solidFill>
              </a:rPr>
              <a:t>Researcher on child marriage and VAWG</a:t>
            </a:r>
          </a:p>
          <a:p>
            <a:pPr marL="0" indent="0" algn="ctr">
              <a:buNone/>
            </a:pPr>
            <a:r>
              <a:rPr lang="en-GB" sz="2000" b="1">
                <a:solidFill>
                  <a:srgbClr val="6600CC"/>
                </a:solidFill>
              </a:rPr>
              <a:t>UN Representative Geneva, International Council of Women</a:t>
            </a:r>
          </a:p>
        </p:txBody>
      </p:sp>
      <p:sp>
        <p:nvSpPr>
          <p:cNvPr id="8" name="Title 7">
            <a:extLst>
              <a:ext uri="{FF2B5EF4-FFF2-40B4-BE49-F238E27FC236}">
                <a16:creationId xmlns:a16="http://schemas.microsoft.com/office/drawing/2014/main" id="{E5EE5BCE-B688-074B-8755-493E52C2C032}"/>
              </a:ext>
            </a:extLst>
          </p:cNvPr>
          <p:cNvSpPr>
            <a:spLocks noGrp="1"/>
          </p:cNvSpPr>
          <p:nvPr>
            <p:ph type="title"/>
          </p:nvPr>
        </p:nvSpPr>
        <p:spPr>
          <a:xfrm>
            <a:off x="1454220" y="265027"/>
            <a:ext cx="9397496" cy="3696118"/>
          </a:xfrm>
        </p:spPr>
        <p:txBody>
          <a:bodyPr>
            <a:noAutofit/>
          </a:bodyPr>
          <a:lstStyle/>
          <a:p>
            <a:pPr algn="ctr"/>
            <a:br>
              <a:rPr lang="en-US" sz="2800" b="1">
                <a:solidFill>
                  <a:srgbClr val="6600CC"/>
                </a:solidFill>
              </a:rPr>
            </a:br>
            <a:br>
              <a:rPr lang="en-US" sz="2800" b="1">
                <a:solidFill>
                  <a:srgbClr val="6600CC"/>
                </a:solidFill>
              </a:rPr>
            </a:br>
            <a:br>
              <a:rPr lang="en-US" sz="2800" b="1">
                <a:solidFill>
                  <a:srgbClr val="6600CC"/>
                </a:solidFill>
              </a:rPr>
            </a:br>
            <a:r>
              <a:rPr lang="en-US" sz="2800" b="1">
                <a:solidFill>
                  <a:srgbClr val="6600CC"/>
                </a:solidFill>
              </a:rPr>
              <a:t>Learnings from Expert Group Meeting on Evidence for the Nexus between Climate Change and Child Marriage, March 2022 </a:t>
            </a:r>
            <a:br>
              <a:rPr lang="en-US" sz="2800" b="1">
                <a:solidFill>
                  <a:srgbClr val="6600CC"/>
                </a:solidFill>
              </a:rPr>
            </a:br>
            <a:br>
              <a:rPr lang="en-US" sz="2800" b="1">
                <a:solidFill>
                  <a:srgbClr val="6600CC"/>
                </a:solidFill>
              </a:rPr>
            </a:br>
            <a:br>
              <a:rPr lang="en-US" sz="2800" b="1">
                <a:solidFill>
                  <a:srgbClr val="6600CC"/>
                </a:solidFill>
              </a:rPr>
            </a:br>
            <a:br>
              <a:rPr lang="en-US" sz="2800" b="1">
                <a:solidFill>
                  <a:srgbClr val="6600CC"/>
                </a:solidFill>
              </a:rPr>
            </a:br>
            <a:br>
              <a:rPr lang="en-US" sz="2800" b="1">
                <a:solidFill>
                  <a:srgbClr val="6600CC"/>
                </a:solidFill>
              </a:rPr>
            </a:br>
            <a:br>
              <a:rPr lang="en-US" sz="4400" b="1">
                <a:solidFill>
                  <a:srgbClr val="6600CC"/>
                </a:solidFill>
              </a:rPr>
            </a:br>
            <a:endParaRPr lang="en-US" sz="4400" b="1">
              <a:solidFill>
                <a:srgbClr val="6600CC"/>
              </a:solidFill>
            </a:endParaRPr>
          </a:p>
        </p:txBody>
      </p:sp>
      <p:pic>
        <p:nvPicPr>
          <p:cNvPr id="2" name="Picture 1">
            <a:extLst>
              <a:ext uri="{FF2B5EF4-FFF2-40B4-BE49-F238E27FC236}">
                <a16:creationId xmlns:a16="http://schemas.microsoft.com/office/drawing/2014/main" id="{C8DBFE1A-FB3C-45E4-9912-0AB7D28AB25B}"/>
              </a:ext>
            </a:extLst>
          </p:cNvPr>
          <p:cNvPicPr>
            <a:picLocks noChangeAspect="1"/>
          </p:cNvPicPr>
          <p:nvPr/>
        </p:nvPicPr>
        <p:blipFill>
          <a:blip r:embed="rId2"/>
          <a:stretch>
            <a:fillRect/>
          </a:stretch>
        </p:blipFill>
        <p:spPr>
          <a:xfrm>
            <a:off x="257702" y="201737"/>
            <a:ext cx="1196518" cy="1204044"/>
          </a:xfrm>
          <a:prstGeom prst="rect">
            <a:avLst/>
          </a:prstGeom>
        </p:spPr>
      </p:pic>
      <p:pic>
        <p:nvPicPr>
          <p:cNvPr id="4" name="Picture 3">
            <a:extLst>
              <a:ext uri="{FF2B5EF4-FFF2-40B4-BE49-F238E27FC236}">
                <a16:creationId xmlns:a16="http://schemas.microsoft.com/office/drawing/2014/main" id="{E186629A-6C93-D186-CFD1-7E89BDA0CB43}"/>
              </a:ext>
            </a:extLst>
          </p:cNvPr>
          <p:cNvPicPr>
            <a:picLocks noChangeAspect="1"/>
          </p:cNvPicPr>
          <p:nvPr/>
        </p:nvPicPr>
        <p:blipFill>
          <a:blip r:embed="rId3"/>
          <a:stretch>
            <a:fillRect/>
          </a:stretch>
        </p:blipFill>
        <p:spPr>
          <a:xfrm>
            <a:off x="4948621" y="2113086"/>
            <a:ext cx="3107156" cy="2395593"/>
          </a:xfrm>
          <a:prstGeom prst="rect">
            <a:avLst/>
          </a:prstGeom>
          <a:ln w="25400">
            <a:solidFill>
              <a:srgbClr val="0033CC"/>
            </a:solidFill>
          </a:ln>
        </p:spPr>
      </p:pic>
    </p:spTree>
    <p:extLst>
      <p:ext uri="{BB962C8B-B14F-4D97-AF65-F5344CB8AC3E}">
        <p14:creationId xmlns:p14="http://schemas.microsoft.com/office/powerpoint/2010/main" val="4179405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E941A-BACC-0E58-B755-3E5A6D8FE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CFCE9-4C9D-7225-4515-EE8AE24AA264}"/>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F976D114-6EBF-6631-3247-07CD42DEDBF7}"/>
              </a:ext>
            </a:extLst>
          </p:cNvPr>
          <p:cNvCxnSpPr>
            <a:cxnSpLocks/>
          </p:cNvCxnSpPr>
          <p:nvPr/>
        </p:nvCxnSpPr>
        <p:spPr>
          <a:xfrm>
            <a:off x="443011" y="116819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F44E565-0054-C28D-8322-8270985081D6}"/>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cxnSp>
        <p:nvCxnSpPr>
          <p:cNvPr id="11" name="Straight Connector 10">
            <a:extLst>
              <a:ext uri="{FF2B5EF4-FFF2-40B4-BE49-F238E27FC236}">
                <a16:creationId xmlns:a16="http://schemas.microsoft.com/office/drawing/2014/main" id="{77EECA86-8376-3BE8-CA8E-68E8C1533755}"/>
              </a:ext>
            </a:extLst>
          </p:cNvPr>
          <p:cNvCxnSpPr>
            <a:cxnSpLocks/>
          </p:cNvCxnSpPr>
          <p:nvPr/>
        </p:nvCxnSpPr>
        <p:spPr>
          <a:xfrm>
            <a:off x="443011" y="4146735"/>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F08890B-E60E-CAD9-332D-F04D292A5C19}"/>
              </a:ext>
            </a:extLst>
          </p:cNvPr>
          <p:cNvSpPr txBox="1">
            <a:spLocks/>
          </p:cNvSpPr>
          <p:nvPr/>
        </p:nvSpPr>
        <p:spPr>
          <a:xfrm>
            <a:off x="3194463" y="1356528"/>
            <a:ext cx="8408548" cy="2581118"/>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000" b="1" kern="100">
                <a:effectLst/>
                <a:latin typeface="Calibri" panose="020F0502020204030204" pitchFamily="34" charset="0"/>
                <a:ea typeface="Aptos" panose="020B0004020202020204" pitchFamily="34" charset="0"/>
                <a:cs typeface="Arial" panose="020B0604020202020204" pitchFamily="34" charset="0"/>
              </a:rPr>
              <a:t>Ramatoulaye Dieye </a:t>
            </a:r>
            <a:r>
              <a:rPr lang="en-US" sz="2000" kern="100">
                <a:effectLst/>
                <a:latin typeface="Calibri" panose="020F0502020204030204" pitchFamily="34" charset="0"/>
                <a:ea typeface="Aptos" panose="020B0004020202020204" pitchFamily="34" charset="0"/>
                <a:cs typeface="Arial" panose="020B0604020202020204" pitchFamily="34" charset="0"/>
              </a:rPr>
              <a:t>is the Regional Gender Advisor for the United Nations World Food </a:t>
            </a:r>
            <a:r>
              <a:rPr lang="en-US" sz="2000" kern="100" err="1">
                <a:effectLst/>
                <a:latin typeface="Calibri" panose="020F0502020204030204" pitchFamily="34" charset="0"/>
                <a:ea typeface="Aptos" panose="020B0004020202020204" pitchFamily="34" charset="0"/>
                <a:cs typeface="Arial" panose="020B0604020202020204" pitchFamily="34" charset="0"/>
              </a:rPr>
              <a:t>Programme</a:t>
            </a:r>
            <a:r>
              <a:rPr lang="en-US" sz="2000" kern="100">
                <a:effectLst/>
                <a:latin typeface="Calibri" panose="020F0502020204030204" pitchFamily="34" charset="0"/>
                <a:ea typeface="Aptos" panose="020B0004020202020204" pitchFamily="34" charset="0"/>
                <a:cs typeface="Arial" panose="020B0604020202020204" pitchFamily="34" charset="0"/>
              </a:rPr>
              <a:t> (WFP) in the Dakar Regional Bureau. She promotes women’s economic empowerment and decision-making mechanisms through gender-transformative food system </a:t>
            </a:r>
            <a:r>
              <a:rPr lang="en-US" sz="2000" kern="100" err="1">
                <a:effectLst/>
                <a:latin typeface="Calibri" panose="020F0502020204030204" pitchFamily="34" charset="0"/>
                <a:ea typeface="Aptos" panose="020B0004020202020204" pitchFamily="34" charset="0"/>
                <a:cs typeface="Arial" panose="020B0604020202020204" pitchFamily="34" charset="0"/>
              </a:rPr>
              <a:t>programmes</a:t>
            </a:r>
            <a:r>
              <a:rPr lang="en-US" sz="2000" kern="100">
                <a:effectLst/>
                <a:latin typeface="Calibri" panose="020F0502020204030204" pitchFamily="34" charset="0"/>
                <a:ea typeface="Aptos" panose="020B0004020202020204" pitchFamily="34" charset="0"/>
                <a:cs typeface="Arial" panose="020B0604020202020204" pitchFamily="34" charset="0"/>
              </a:rPr>
              <a:t>.</a:t>
            </a:r>
            <a:r>
              <a:rPr lang="en-GB" sz="2000" kern="100">
                <a:effectLst/>
                <a:latin typeface="Calibri" panose="020F0502020204030204" pitchFamily="34" charset="0"/>
                <a:ea typeface="Aptos" panose="020B0004020202020204" pitchFamily="34" charset="0"/>
                <a:cs typeface="Arial" panose="020B0604020202020204" pitchFamily="34" charset="0"/>
              </a:rPr>
              <a:t> </a:t>
            </a:r>
          </a:p>
          <a:p>
            <a:pPr marL="0" indent="0">
              <a:lnSpc>
                <a:spcPct val="107000"/>
              </a:lnSpc>
              <a:spcAft>
                <a:spcPts val="800"/>
              </a:spcAft>
              <a:buNone/>
            </a:pPr>
            <a:r>
              <a:rPr lang="en-US" sz="2000" kern="100">
                <a:effectLst/>
                <a:latin typeface="Calibri" panose="020F0502020204030204" pitchFamily="34" charset="0"/>
                <a:ea typeface="Aptos" panose="020B0004020202020204" pitchFamily="34" charset="0"/>
                <a:cs typeface="Arial" panose="020B0604020202020204" pitchFamily="34" charset="0"/>
              </a:rPr>
              <a:t>She previously worked at </a:t>
            </a:r>
            <a:r>
              <a:rPr lang="en-US" sz="2000" i="1" kern="100">
                <a:effectLst/>
                <a:latin typeface="Calibri" panose="020F0502020204030204" pitchFamily="34" charset="0"/>
                <a:ea typeface="Aptos" panose="020B0004020202020204" pitchFamily="34" charset="0"/>
                <a:cs typeface="Arial" panose="020B0604020202020204" pitchFamily="34" charset="0"/>
              </a:rPr>
              <a:t>Girls Not Brides</a:t>
            </a:r>
            <a:r>
              <a:rPr lang="en-US" sz="2000" kern="100">
                <a:effectLst/>
                <a:latin typeface="Calibri" panose="020F0502020204030204" pitchFamily="34" charset="0"/>
                <a:ea typeface="Aptos" panose="020B0004020202020204" pitchFamily="34" charset="0"/>
                <a:cs typeface="Arial" panose="020B0604020202020204" pitchFamily="34" charset="0"/>
              </a:rPr>
              <a:t>, supporting </a:t>
            </a:r>
            <a:r>
              <a:rPr lang="en-GB" sz="2000" kern="100">
                <a:effectLst/>
                <a:latin typeface="Calibri" panose="020F0502020204030204" pitchFamily="34" charset="0"/>
                <a:ea typeface="Aptos" panose="020B0004020202020204" pitchFamily="34" charset="0"/>
                <a:cs typeface="Arial" panose="020B0604020202020204" pitchFamily="34" charset="0"/>
              </a:rPr>
              <a:t>advocacy and policy efforts to end child marriage in </a:t>
            </a:r>
            <a:r>
              <a:rPr lang="en-US" sz="2000" kern="100">
                <a:effectLst/>
                <a:latin typeface="Calibri" panose="020F0502020204030204" pitchFamily="34" charset="0"/>
                <a:ea typeface="Aptos" panose="020B0004020202020204" pitchFamily="34" charset="0"/>
                <a:cs typeface="Arial" panose="020B0604020202020204" pitchFamily="34" charset="0"/>
              </a:rPr>
              <a:t>West and Central Africa.</a:t>
            </a:r>
            <a:r>
              <a:rPr lang="en-GB" sz="2000" kern="100">
                <a:effectLst/>
                <a:latin typeface="Calibri" panose="020F0502020204030204" pitchFamily="34" charset="0"/>
                <a:ea typeface="Aptos" panose="020B0004020202020204" pitchFamily="34" charset="0"/>
                <a:cs typeface="Arial" panose="020B0604020202020204" pitchFamily="34" charset="0"/>
              </a:rPr>
              <a:t> She </a:t>
            </a:r>
            <a:r>
              <a:rPr lang="en-US" sz="2000" kern="100">
                <a:effectLst/>
                <a:latin typeface="Calibri" panose="020F0502020204030204" pitchFamily="34" charset="0"/>
                <a:ea typeface="Aptos" panose="020B0004020202020204" pitchFamily="34" charset="0"/>
                <a:cs typeface="Arial" panose="020B0604020202020204" pitchFamily="34" charset="0"/>
              </a:rPr>
              <a:t>has also written a book on food insecurity, a major theme in the Sahel context. </a:t>
            </a:r>
            <a:r>
              <a:rPr lang="en-GB" sz="2000" kern="100">
                <a:effectLst/>
                <a:latin typeface="Calibri" panose="020F0502020204030204" pitchFamily="34" charset="0"/>
                <a:ea typeface="Aptos" panose="020B0004020202020204" pitchFamily="34" charset="0"/>
                <a:cs typeface="Arial" panose="020B0604020202020204" pitchFamily="34" charset="0"/>
              </a:rPr>
              <a:t> </a:t>
            </a:r>
          </a:p>
        </p:txBody>
      </p:sp>
      <p:pic>
        <p:nvPicPr>
          <p:cNvPr id="5" name="Picture 4" descr="A person sitting in a chair&#10;&#10;AI-generated content may be incorrect.">
            <a:extLst>
              <a:ext uri="{FF2B5EF4-FFF2-40B4-BE49-F238E27FC236}">
                <a16:creationId xmlns:a16="http://schemas.microsoft.com/office/drawing/2014/main" id="{B47C62B7-0DDE-9ED5-0EA7-03505D76E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89" y="1475829"/>
            <a:ext cx="2367045" cy="2342516"/>
          </a:xfrm>
          <a:prstGeom prst="rect">
            <a:avLst/>
          </a:prstGeom>
        </p:spPr>
      </p:pic>
    </p:spTree>
    <p:extLst>
      <p:ext uri="{BB962C8B-B14F-4D97-AF65-F5344CB8AC3E}">
        <p14:creationId xmlns:p14="http://schemas.microsoft.com/office/powerpoint/2010/main" val="2835806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3060D-CF8B-0D4A-1AB8-A555234A7BE2}"/>
              </a:ext>
            </a:extLst>
          </p:cNvPr>
          <p:cNvPicPr>
            <a:picLocks noChangeAspect="1"/>
          </p:cNvPicPr>
          <p:nvPr/>
        </p:nvPicPr>
        <p:blipFill>
          <a:blip r:embed="rId3"/>
          <a:stretch>
            <a:fillRect/>
          </a:stretch>
        </p:blipFill>
        <p:spPr>
          <a:xfrm>
            <a:off x="207058" y="222421"/>
            <a:ext cx="4411677" cy="6227805"/>
          </a:xfrm>
          <a:prstGeom prst="rect">
            <a:avLst/>
          </a:prstGeom>
        </p:spPr>
      </p:pic>
      <p:sp>
        <p:nvSpPr>
          <p:cNvPr id="10" name="Content Placeholder 2">
            <a:extLst>
              <a:ext uri="{FF2B5EF4-FFF2-40B4-BE49-F238E27FC236}">
                <a16:creationId xmlns:a16="http://schemas.microsoft.com/office/drawing/2014/main" id="{FFC35B90-1C36-0D42-0599-BD5546310A59}"/>
              </a:ext>
            </a:extLst>
          </p:cNvPr>
          <p:cNvSpPr txBox="1">
            <a:spLocks/>
          </p:cNvSpPr>
          <p:nvPr/>
        </p:nvSpPr>
        <p:spPr>
          <a:xfrm>
            <a:off x="5016842" y="1729947"/>
            <a:ext cx="6561439" cy="45336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b="0" i="0" kern="1200" cap="all" spc="200" baseline="0">
                <a:solidFill>
                  <a:schemeClr val="tx2"/>
                </a:solidFill>
                <a:latin typeface="+mj-lt"/>
                <a:ea typeface="Open Sans" charset="0"/>
                <a:cs typeface="Open Sans" charset="0"/>
              </a:defRPr>
            </a:lvl1pPr>
            <a:lvl2pPr marL="457200" indent="0" algn="ctr" defTabSz="914400" rtl="0" eaLnBrk="1" latinLnBrk="0" hangingPunct="1">
              <a:lnSpc>
                <a:spcPct val="90000"/>
              </a:lnSpc>
              <a:spcBef>
                <a:spcPts val="500"/>
              </a:spcBef>
              <a:buFont typeface="Arial"/>
              <a:buNone/>
              <a:defRPr sz="2400" b="0" i="0" kern="1200">
                <a:solidFill>
                  <a:schemeClr val="tx1"/>
                </a:solidFill>
                <a:latin typeface="Open Sans" charset="0"/>
                <a:ea typeface="Open Sans" charset="0"/>
                <a:cs typeface="Open Sans" charset="0"/>
              </a:defRPr>
            </a:lvl2pPr>
            <a:lvl3pPr marL="914400" indent="0" algn="ctr" defTabSz="914400" rtl="0" eaLnBrk="1" latinLnBrk="0" hangingPunct="1">
              <a:lnSpc>
                <a:spcPct val="90000"/>
              </a:lnSpc>
              <a:spcBef>
                <a:spcPts val="500"/>
              </a:spcBef>
              <a:buFont typeface="Arial"/>
              <a:buNone/>
              <a:defRPr sz="2400" b="0" i="0" kern="1200">
                <a:solidFill>
                  <a:schemeClr val="tx1"/>
                </a:solidFill>
                <a:latin typeface="Open Sans" charset="0"/>
                <a:ea typeface="Open Sans" charset="0"/>
                <a:cs typeface="Open Sans" charset="0"/>
              </a:defRPr>
            </a:lvl3pPr>
            <a:lvl4pPr marL="1371600" indent="0" algn="ctr" defTabSz="914400" rtl="0" eaLnBrk="1" latinLnBrk="0" hangingPunct="1">
              <a:lnSpc>
                <a:spcPct val="90000"/>
              </a:lnSpc>
              <a:spcBef>
                <a:spcPts val="500"/>
              </a:spcBef>
              <a:buFont typeface="Arial"/>
              <a:buNone/>
              <a:defRPr sz="2000" b="0" i="0" kern="1200">
                <a:solidFill>
                  <a:schemeClr val="tx1"/>
                </a:solidFill>
                <a:latin typeface="Open Sans" charset="0"/>
                <a:ea typeface="Open Sans" charset="0"/>
                <a:cs typeface="Open Sans" charset="0"/>
              </a:defRPr>
            </a:lvl4pPr>
            <a:lvl5pPr marL="1828800" indent="0" algn="ctr" defTabSz="914400" rtl="0" eaLnBrk="1" latinLnBrk="0" hangingPunct="1">
              <a:lnSpc>
                <a:spcPct val="90000"/>
              </a:lnSpc>
              <a:spcBef>
                <a:spcPts val="500"/>
              </a:spcBef>
              <a:buFont typeface="Arial"/>
              <a:buNone/>
              <a:defRPr sz="2000" b="0" i="0" kern="1200">
                <a:solidFill>
                  <a:schemeClr val="tx1"/>
                </a:solidFill>
                <a:latin typeface="Open Sans" charset="0"/>
                <a:ea typeface="Open Sans" charset="0"/>
                <a:cs typeface="Open Sans" charset="0"/>
              </a:defRPr>
            </a:lvl5pPr>
            <a:lvl6pPr marL="22860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1800" b="1"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rPr>
              <a:t>insights from literature review on the correlation between food insecurity and child marriage</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Profound implications of CM on well-being and development</a:t>
            </a:r>
            <a:endParaRPr kumimoji="0" lang="en-US"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particularly affects girls, families, and communities in low-income settings</a:t>
            </a:r>
            <a:endParaRPr kumimoji="0" lang="en-US"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1800" b="1"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rPr>
              <a:t>West and Central Africa Context</a:t>
            </a:r>
            <a:endParaRPr kumimoji="0" lang="en-US" sz="1800" b="1"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High levels of food insecurity and child marriage</a:t>
            </a:r>
            <a:endParaRPr kumimoji="0" lang="en-US"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Region prone to </a:t>
            </a:r>
            <a:r>
              <a:rPr kumimoji="0" lang="en-GB" sz="1800" b="0" i="0" u="none" strike="noStrike" kern="1200" cap="none" spc="0" normalizeH="0" baseline="0" noProof="0" err="1">
                <a:ln>
                  <a:noFill/>
                </a:ln>
                <a:solidFill>
                  <a:prstClr val="black"/>
                </a:solidFill>
                <a:effectLst/>
                <a:uLnTx/>
                <a:uFillTx/>
                <a:latin typeface="Open Sans" charset="0"/>
                <a:ea typeface="Open Sans" charset="0"/>
                <a:cs typeface="Open Sans" charset="0"/>
              </a:rPr>
              <a:t>polycrisis</a:t>
            </a:r>
            <a:endPar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fr-FR" sz="1800" b="1" i="0" u="none" strike="noStrike" kern="1200" cap="all" spc="200" normalizeH="0" baseline="0" noProof="0" err="1">
                <a:ln>
                  <a:noFill/>
                </a:ln>
                <a:solidFill>
                  <a:srgbClr val="335B74"/>
                </a:solidFill>
                <a:effectLst/>
                <a:uLnTx/>
                <a:uFillTx/>
                <a:latin typeface="Calibri Light" panose="020F0302020204030204"/>
                <a:ea typeface="Open Sans" charset="0"/>
                <a:cs typeface="Open Sans" charset="0"/>
              </a:rPr>
              <a:t>Existing</a:t>
            </a:r>
            <a:r>
              <a:rPr kumimoji="0" lang="fr-FR" sz="1800" b="1"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rPr>
              <a:t> joint  programmes for adolescent girls</a:t>
            </a:r>
            <a:endParaRPr kumimoji="0" lang="en-US" sz="1800" b="1"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Advancing rights-based programming</a:t>
            </a:r>
            <a:endParaRPr kumimoji="0" lang="en-US"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GB" sz="1800" b="0" i="0" u="none" strike="noStrike" kern="1200" cap="none" spc="0" normalizeH="0" baseline="0" noProof="0">
                <a:ln>
                  <a:noFill/>
                </a:ln>
                <a:solidFill>
                  <a:prstClr val="black"/>
                </a:solidFill>
                <a:effectLst/>
                <a:uLnTx/>
                <a:uFillTx/>
                <a:latin typeface="Open Sans" charset="0"/>
                <a:ea typeface="Open Sans" charset="0"/>
                <a:cs typeface="Open Sans" charset="0"/>
              </a:rPr>
              <a:t>Gender-transformative approaches</a:t>
            </a:r>
            <a:endParaRPr kumimoji="0" lang="en-US" sz="1800" b="0" i="0" u="none" strike="noStrike" kern="1200" cap="none" spc="0" normalizeH="0" baseline="0" noProof="0">
              <a:ln>
                <a:noFill/>
              </a:ln>
              <a:solidFill>
                <a:prstClr val="black"/>
              </a:solidFill>
              <a:effectLst/>
              <a:uLnTx/>
              <a:uFillTx/>
              <a:latin typeface="Open Sans" charset="0"/>
              <a:ea typeface="Open Sans" charset="0"/>
              <a:cs typeface="Open Sans"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800" b="0"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1800" b="0" i="0" u="none" strike="noStrike" kern="1200" cap="all" spc="200" normalizeH="0" baseline="0" noProof="0">
              <a:ln>
                <a:noFill/>
              </a:ln>
              <a:solidFill>
                <a:srgbClr val="335B74"/>
              </a:solidFill>
              <a:effectLst/>
              <a:uLnTx/>
              <a:uFillTx/>
              <a:latin typeface="Calibri Light" panose="020F0302020204030204"/>
              <a:ea typeface="Open Sans" charset="0"/>
              <a:cs typeface="Open Sans" charset="0"/>
            </a:endParaRPr>
          </a:p>
        </p:txBody>
      </p:sp>
      <p:sp>
        <p:nvSpPr>
          <p:cNvPr id="11" name="Title 1">
            <a:extLst>
              <a:ext uri="{FF2B5EF4-FFF2-40B4-BE49-F238E27FC236}">
                <a16:creationId xmlns:a16="http://schemas.microsoft.com/office/drawing/2014/main" id="{D667143A-E578-10E8-046A-B1FC3518C7EE}"/>
              </a:ext>
            </a:extLst>
          </p:cNvPr>
          <p:cNvSpPr>
            <a:spLocks noGrp="1"/>
          </p:cNvSpPr>
          <p:nvPr>
            <p:ph type="ctrTitle"/>
          </p:nvPr>
        </p:nvSpPr>
        <p:spPr>
          <a:xfrm>
            <a:off x="5371772" y="362345"/>
            <a:ext cx="6725493" cy="984541"/>
          </a:xfrm>
        </p:spPr>
        <p:txBody>
          <a:bodyPr>
            <a:noAutofit/>
          </a:bodyPr>
          <a:lstStyle/>
          <a:p>
            <a:r>
              <a:rPr lang="en-GB" sz="3200">
                <a:solidFill>
                  <a:srgbClr val="DE6310"/>
                </a:solidFill>
              </a:rPr>
              <a:t>Interlinkages of Child Marriage and Food Insecurity :</a:t>
            </a:r>
            <a:r>
              <a:rPr lang="en-GB" sz="3200">
                <a:solidFill>
                  <a:srgbClr val="0070C0"/>
                </a:solidFill>
              </a:rPr>
              <a:t> </a:t>
            </a:r>
            <a:r>
              <a:rPr lang="en-GB" sz="2000">
                <a:solidFill>
                  <a:srgbClr val="0070C0"/>
                </a:solidFill>
              </a:rPr>
              <a:t>Technical Brief</a:t>
            </a:r>
            <a:endParaRPr lang="en-GB" sz="3200">
              <a:solidFill>
                <a:srgbClr val="0070C0"/>
              </a:solidFill>
            </a:endParaRPr>
          </a:p>
        </p:txBody>
      </p:sp>
    </p:spTree>
    <p:extLst>
      <p:ext uri="{BB962C8B-B14F-4D97-AF65-F5344CB8AC3E}">
        <p14:creationId xmlns:p14="http://schemas.microsoft.com/office/powerpoint/2010/main" val="28205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4369-9BA7-76DA-193E-2428BFDD5BB6}"/>
              </a:ext>
            </a:extLst>
          </p:cNvPr>
          <p:cNvSpPr>
            <a:spLocks noGrp="1"/>
          </p:cNvSpPr>
          <p:nvPr>
            <p:ph type="title"/>
          </p:nvPr>
        </p:nvSpPr>
        <p:spPr>
          <a:xfrm>
            <a:off x="456844" y="0"/>
            <a:ext cx="11025622" cy="1188268"/>
          </a:xfrm>
        </p:spPr>
        <p:txBody>
          <a:bodyPr/>
          <a:lstStyle/>
          <a:p>
            <a:r>
              <a:rPr lang="fr-FR">
                <a:solidFill>
                  <a:srgbClr val="DE6310"/>
                </a:solidFill>
                <a:latin typeface="Open Sans" panose="020B0606030504020204" pitchFamily="34" charset="0"/>
                <a:ea typeface="Open Sans" panose="020B0606030504020204" pitchFamily="34" charset="0"/>
                <a:cs typeface="Open Sans" panose="020B0606030504020204" pitchFamily="34" charset="0"/>
              </a:rPr>
              <a:t>Integrated </a:t>
            </a:r>
            <a:r>
              <a:rPr lang="fr-FR" err="1">
                <a:solidFill>
                  <a:srgbClr val="DE6310"/>
                </a:solidFill>
                <a:latin typeface="Open Sans" panose="020B0606030504020204" pitchFamily="34" charset="0"/>
                <a:ea typeface="Open Sans" panose="020B0606030504020204" pitchFamily="34" charset="0"/>
                <a:cs typeface="Open Sans" panose="020B0606030504020204" pitchFamily="34" charset="0"/>
              </a:rPr>
              <a:t>programming</a:t>
            </a:r>
            <a:r>
              <a:rPr lang="fr-FR">
                <a:solidFill>
                  <a:srgbClr val="DE6310"/>
                </a:solidFill>
                <a:latin typeface="Open Sans" panose="020B0606030504020204" pitchFamily="34" charset="0"/>
                <a:ea typeface="Open Sans" panose="020B0606030504020204" pitchFamily="34" charset="0"/>
                <a:cs typeface="Open Sans" panose="020B0606030504020204" pitchFamily="34" charset="0"/>
              </a:rPr>
              <a:t> : </a:t>
            </a:r>
            <a:r>
              <a:rPr lang="fr-FR" err="1">
                <a:solidFill>
                  <a:srgbClr val="DE6310"/>
                </a:solidFill>
                <a:latin typeface="Open Sans" panose="020B0606030504020204" pitchFamily="34" charset="0"/>
                <a:ea typeface="Open Sans" panose="020B0606030504020204" pitchFamily="34" charset="0"/>
                <a:cs typeface="Open Sans" panose="020B0606030504020204" pitchFamily="34" charset="0"/>
              </a:rPr>
              <a:t>example</a:t>
            </a:r>
            <a:r>
              <a:rPr lang="fr-FR">
                <a:solidFill>
                  <a:srgbClr val="DE6310"/>
                </a:solidFill>
                <a:latin typeface="Open Sans" panose="020B0606030504020204" pitchFamily="34" charset="0"/>
                <a:ea typeface="Open Sans" panose="020B0606030504020204" pitchFamily="34" charset="0"/>
                <a:cs typeface="Open Sans" panose="020B0606030504020204" pitchFamily="34" charset="0"/>
              </a:rPr>
              <a:t> </a:t>
            </a:r>
            <a:r>
              <a:rPr lang="fr-FR" err="1">
                <a:solidFill>
                  <a:srgbClr val="DE6310"/>
                </a:solidFill>
                <a:latin typeface="Open Sans" panose="020B0606030504020204" pitchFamily="34" charset="0"/>
                <a:ea typeface="Open Sans" panose="020B0606030504020204" pitchFamily="34" charset="0"/>
                <a:cs typeface="Open Sans" panose="020B0606030504020204" pitchFamily="34" charset="0"/>
              </a:rPr>
              <a:t>from</a:t>
            </a:r>
            <a:r>
              <a:rPr lang="fr-FR">
                <a:solidFill>
                  <a:srgbClr val="DE6310"/>
                </a:solidFill>
                <a:latin typeface="Open Sans" panose="020B0606030504020204" pitchFamily="34" charset="0"/>
                <a:ea typeface="Open Sans" panose="020B0606030504020204" pitchFamily="34" charset="0"/>
                <a:cs typeface="Open Sans" panose="020B0606030504020204" pitchFamily="34" charset="0"/>
              </a:rPr>
              <a:t> the Breaking </a:t>
            </a:r>
            <a:r>
              <a:rPr lang="fr-FR" err="1">
                <a:solidFill>
                  <a:srgbClr val="DE6310"/>
                </a:solidFill>
                <a:latin typeface="Open Sans" panose="020B0606030504020204" pitchFamily="34" charset="0"/>
                <a:ea typeface="Open Sans" panose="020B0606030504020204" pitchFamily="34" charset="0"/>
                <a:cs typeface="Open Sans" panose="020B0606030504020204" pitchFamily="34" charset="0"/>
              </a:rPr>
              <a:t>Barriers</a:t>
            </a:r>
            <a:r>
              <a:rPr lang="fr-FR">
                <a:solidFill>
                  <a:srgbClr val="DE6310"/>
                </a:solidFill>
                <a:latin typeface="Open Sans" panose="020B0606030504020204" pitchFamily="34" charset="0"/>
                <a:ea typeface="Open Sans" panose="020B0606030504020204" pitchFamily="34" charset="0"/>
                <a:cs typeface="Open Sans" panose="020B0606030504020204" pitchFamily="34" charset="0"/>
              </a:rPr>
              <a:t> to Girls’ Education (BBGE) Programme in Chad and Niger (WFP/UNICEF/UNFPA)</a:t>
            </a:r>
            <a:endParaRPr lang="en-GB">
              <a:solidFill>
                <a:srgbClr val="DE631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6" name="Content Placeholder 5">
            <a:extLst>
              <a:ext uri="{FF2B5EF4-FFF2-40B4-BE49-F238E27FC236}">
                <a16:creationId xmlns:a16="http://schemas.microsoft.com/office/drawing/2014/main" id="{7F330130-46AE-2892-3A69-DE53B7771925}"/>
              </a:ext>
            </a:extLst>
          </p:cNvPr>
          <p:cNvGraphicFramePr>
            <a:graphicFrameLocks noGrp="1"/>
          </p:cNvGraphicFramePr>
          <p:nvPr>
            <p:ph idx="1"/>
          </p:nvPr>
        </p:nvGraphicFramePr>
        <p:xfrm>
          <a:off x="118534" y="1188268"/>
          <a:ext cx="7027331" cy="5350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1830978-BF14-A123-D5FA-3A1B70BB9D65}"/>
              </a:ext>
            </a:extLst>
          </p:cNvPr>
          <p:cNvSpPr txBox="1"/>
          <p:nvPr/>
        </p:nvSpPr>
        <p:spPr>
          <a:xfrm>
            <a:off x="6925733" y="1778000"/>
            <a:ext cx="4978399" cy="30777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rPr>
              <a:t>Increased enrolment of girls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rPr>
              <a:t>Delay in child marriage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rPr>
              <a:t>Increased livelihood opportunities for women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rPr>
              <a:t>Increased participation of women in decision making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0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a:ln>
                <a:noFill/>
              </a:ln>
              <a:solidFill>
                <a:srgbClr val="42BA97">
                  <a:lumMod val="75000"/>
                </a:srgbClr>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1" i="0" u="none" strike="noStrike" kern="1200" cap="none" spc="0" normalizeH="0" baseline="0" noProof="0">
              <a:ln>
                <a:noFill/>
              </a:ln>
              <a:solidFill>
                <a:srgbClr val="42BA97">
                  <a:lumMod val="75000"/>
                </a:srgb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5794DA6-BCDC-0445-0498-886E2ECCAA10}"/>
              </a:ext>
            </a:extLst>
          </p:cNvPr>
          <p:cNvSpPr txBox="1"/>
          <p:nvPr/>
        </p:nvSpPr>
        <p:spPr>
          <a:xfrm>
            <a:off x="6925733" y="4429835"/>
            <a:ext cx="5147733" cy="2031325"/>
          </a:xfrm>
          <a:prstGeom prst="rect">
            <a:avLst/>
          </a:prstGeom>
          <a:solidFill>
            <a:srgbClr val="F49F66"/>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3F3F3"/>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3F3F3"/>
                </a:solidFill>
                <a:effectLst/>
                <a:uLnTx/>
                <a:uFillTx/>
                <a:latin typeface="Roboto" panose="02000000000000000000" pitchFamily="2" charset="0"/>
                <a:ea typeface="+mn-ea"/>
                <a:cs typeface="+mn-cs"/>
              </a:rPr>
              <a:t>In Chad, the country </a:t>
            </a:r>
            <a:r>
              <a:rPr kumimoji="0" lang="en-GB" sz="1800" b="1" i="0" u="none" strike="noStrike" kern="1200" cap="none" spc="0" normalizeH="0" baseline="0" noProof="0" err="1">
                <a:ln>
                  <a:noFill/>
                </a:ln>
                <a:solidFill>
                  <a:srgbClr val="F3F3F3"/>
                </a:solidFill>
                <a:effectLst/>
                <a:uLnTx/>
                <a:uFillTx/>
                <a:latin typeface="Roboto" panose="02000000000000000000" pitchFamily="2" charset="0"/>
                <a:ea typeface="+mn-ea"/>
                <a:cs typeface="+mn-cs"/>
              </a:rPr>
              <a:t>commited</a:t>
            </a:r>
            <a:r>
              <a:rPr kumimoji="0" lang="en-GB" sz="1800" b="1" i="0" u="none" strike="noStrike" kern="1200" cap="none" spc="0" normalizeH="0" baseline="0" noProof="0">
                <a:ln>
                  <a:noFill/>
                </a:ln>
                <a:solidFill>
                  <a:srgbClr val="F3F3F3"/>
                </a:solidFill>
                <a:effectLst/>
                <a:uLnTx/>
                <a:uFillTx/>
                <a:latin typeface="Roboto" panose="02000000000000000000" pitchFamily="2" charset="0"/>
                <a:ea typeface="+mn-ea"/>
                <a:cs typeface="+mn-cs"/>
              </a:rPr>
              <a:t> to increase school canteen coverage by 15 per cent in provinces that are highly vulnerable to food and nutrition insecurity and have low attendance rates and school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3F3F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05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7"/>
          <p:cNvGrpSpPr/>
          <p:nvPr/>
        </p:nvGrpSpPr>
        <p:grpSpPr>
          <a:xfrm>
            <a:off x="3916767" y="1721130"/>
            <a:ext cx="2029281" cy="2121885"/>
            <a:chOff x="0" y="-38100"/>
            <a:chExt cx="834912" cy="873012"/>
          </a:xfrm>
          <a:solidFill>
            <a:schemeClr val="accent3">
              <a:lumMod val="75000"/>
            </a:schemeClr>
          </a:solidFill>
        </p:grpSpPr>
        <p:sp>
          <p:nvSpPr>
            <p:cNvPr id="97" name="Google Shape;97;p7"/>
            <p:cNvSpPr/>
            <p:nvPr/>
          </p:nvSpPr>
          <p:spPr>
            <a:xfrm>
              <a:off x="0" y="0"/>
              <a:ext cx="834912" cy="834912"/>
            </a:xfrm>
            <a:custGeom>
              <a:avLst/>
              <a:gdLst/>
              <a:ahLst/>
              <a:cxnLst/>
              <a:rect l="l" t="t" r="r" b="b"/>
              <a:pathLst>
                <a:path w="834912" h="834912" extrusionOk="0">
                  <a:moveTo>
                    <a:pt x="0" y="0"/>
                  </a:moveTo>
                  <a:lnTo>
                    <a:pt x="834912" y="0"/>
                  </a:lnTo>
                  <a:lnTo>
                    <a:pt x="834912" y="834912"/>
                  </a:lnTo>
                  <a:lnTo>
                    <a:pt x="0" y="83491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98;p7"/>
            <p:cNvSpPr txBox="1"/>
            <p:nvPr/>
          </p:nvSpPr>
          <p:spPr>
            <a:xfrm>
              <a:off x="0" y="-38100"/>
              <a:ext cx="834912" cy="873012"/>
            </a:xfrm>
            <a:prstGeom prst="rect">
              <a:avLst/>
            </a:prstGeom>
            <a:grpFill/>
            <a:ln>
              <a:noFill/>
            </a:ln>
          </p:spPr>
          <p:txBody>
            <a:bodyPr spcFirstLastPara="1" wrap="square" lIns="30567" tIns="30567" rIns="30567" bIns="30567" anchor="ctr" anchorCtr="0">
              <a:noAutofit/>
            </a:bodyPr>
            <a:lstStyle/>
            <a:p>
              <a:pPr marL="0" marR="0" lvl="0" indent="0" algn="ctr" defTabSz="914400" rtl="0" eaLnBrk="1" fontAlgn="auto" latinLnBrk="0" hangingPunct="1">
                <a:lnSpc>
                  <a:spcPct val="14777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99" name="Google Shape;99;p7"/>
          <p:cNvGrpSpPr/>
          <p:nvPr/>
        </p:nvGrpSpPr>
        <p:grpSpPr>
          <a:xfrm>
            <a:off x="3916767" y="4050316"/>
            <a:ext cx="2029281" cy="2121885"/>
            <a:chOff x="0" y="-38100"/>
            <a:chExt cx="834912" cy="873012"/>
          </a:xfrm>
          <a:solidFill>
            <a:schemeClr val="tx2">
              <a:lumMod val="60000"/>
              <a:lumOff val="40000"/>
            </a:schemeClr>
          </a:solidFill>
        </p:grpSpPr>
        <p:sp>
          <p:nvSpPr>
            <p:cNvPr id="100" name="Google Shape;100;p7"/>
            <p:cNvSpPr/>
            <p:nvPr/>
          </p:nvSpPr>
          <p:spPr>
            <a:xfrm>
              <a:off x="0" y="0"/>
              <a:ext cx="834912" cy="834912"/>
            </a:xfrm>
            <a:custGeom>
              <a:avLst/>
              <a:gdLst/>
              <a:ahLst/>
              <a:cxnLst/>
              <a:rect l="l" t="t" r="r" b="b"/>
              <a:pathLst>
                <a:path w="834912" h="834912" extrusionOk="0">
                  <a:moveTo>
                    <a:pt x="0" y="0"/>
                  </a:moveTo>
                  <a:lnTo>
                    <a:pt x="834912" y="0"/>
                  </a:lnTo>
                  <a:lnTo>
                    <a:pt x="834912" y="834912"/>
                  </a:lnTo>
                  <a:lnTo>
                    <a:pt x="0" y="83491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101;p7"/>
            <p:cNvSpPr txBox="1"/>
            <p:nvPr/>
          </p:nvSpPr>
          <p:spPr>
            <a:xfrm>
              <a:off x="0" y="-38100"/>
              <a:ext cx="834912" cy="873012"/>
            </a:xfrm>
            <a:prstGeom prst="rect">
              <a:avLst/>
            </a:prstGeom>
            <a:grpFill/>
            <a:ln>
              <a:noFill/>
            </a:ln>
          </p:spPr>
          <p:txBody>
            <a:bodyPr spcFirstLastPara="1" wrap="square" lIns="30567" tIns="30567" rIns="30567" bIns="30567" anchor="ctr" anchorCtr="0">
              <a:noAutofit/>
            </a:bodyPr>
            <a:lstStyle/>
            <a:p>
              <a:pPr marL="0" marR="0" lvl="0" indent="0" algn="ctr" defTabSz="914400" rtl="0" eaLnBrk="1" fontAlgn="auto" latinLnBrk="0" hangingPunct="1">
                <a:lnSpc>
                  <a:spcPct val="14777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2" name="Google Shape;102;p7"/>
          <p:cNvGrpSpPr/>
          <p:nvPr/>
        </p:nvGrpSpPr>
        <p:grpSpPr>
          <a:xfrm>
            <a:off x="6245952" y="1721130"/>
            <a:ext cx="2029281" cy="2121885"/>
            <a:chOff x="0" y="-38100"/>
            <a:chExt cx="834912" cy="873012"/>
          </a:xfrm>
          <a:solidFill>
            <a:schemeClr val="accent4">
              <a:lumMod val="75000"/>
            </a:schemeClr>
          </a:solidFill>
        </p:grpSpPr>
        <p:sp>
          <p:nvSpPr>
            <p:cNvPr id="103" name="Google Shape;103;p7"/>
            <p:cNvSpPr/>
            <p:nvPr/>
          </p:nvSpPr>
          <p:spPr>
            <a:xfrm>
              <a:off x="0" y="0"/>
              <a:ext cx="834912" cy="834912"/>
            </a:xfrm>
            <a:custGeom>
              <a:avLst/>
              <a:gdLst/>
              <a:ahLst/>
              <a:cxnLst/>
              <a:rect l="l" t="t" r="r" b="b"/>
              <a:pathLst>
                <a:path w="834912" h="834912" extrusionOk="0">
                  <a:moveTo>
                    <a:pt x="0" y="0"/>
                  </a:moveTo>
                  <a:lnTo>
                    <a:pt x="834912" y="0"/>
                  </a:lnTo>
                  <a:lnTo>
                    <a:pt x="834912" y="834912"/>
                  </a:lnTo>
                  <a:lnTo>
                    <a:pt x="0" y="83491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104;p7"/>
            <p:cNvSpPr txBox="1"/>
            <p:nvPr/>
          </p:nvSpPr>
          <p:spPr>
            <a:xfrm>
              <a:off x="0" y="-38100"/>
              <a:ext cx="834912" cy="873012"/>
            </a:xfrm>
            <a:prstGeom prst="rect">
              <a:avLst/>
            </a:prstGeom>
            <a:grpFill/>
            <a:ln>
              <a:noFill/>
            </a:ln>
          </p:spPr>
          <p:txBody>
            <a:bodyPr spcFirstLastPara="1" wrap="square" lIns="30567" tIns="30567" rIns="30567" bIns="30567" anchor="ctr" anchorCtr="0">
              <a:noAutofit/>
            </a:bodyPr>
            <a:lstStyle/>
            <a:p>
              <a:pPr marL="0" marR="0" lvl="0" indent="0" algn="ctr" defTabSz="914400" rtl="0" eaLnBrk="1" fontAlgn="auto" latinLnBrk="0" hangingPunct="1">
                <a:lnSpc>
                  <a:spcPct val="14777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5" name="Google Shape;105;p7"/>
          <p:cNvGrpSpPr/>
          <p:nvPr/>
        </p:nvGrpSpPr>
        <p:grpSpPr>
          <a:xfrm>
            <a:off x="6245952" y="4050316"/>
            <a:ext cx="2029281" cy="2121885"/>
            <a:chOff x="0" y="-38100"/>
            <a:chExt cx="834912" cy="873012"/>
          </a:xfrm>
          <a:solidFill>
            <a:schemeClr val="accent5">
              <a:lumMod val="60000"/>
              <a:lumOff val="40000"/>
            </a:schemeClr>
          </a:solidFill>
        </p:grpSpPr>
        <p:sp>
          <p:nvSpPr>
            <p:cNvPr id="106" name="Google Shape;106;p7"/>
            <p:cNvSpPr/>
            <p:nvPr/>
          </p:nvSpPr>
          <p:spPr>
            <a:xfrm>
              <a:off x="0" y="0"/>
              <a:ext cx="834912" cy="834912"/>
            </a:xfrm>
            <a:custGeom>
              <a:avLst/>
              <a:gdLst/>
              <a:ahLst/>
              <a:cxnLst/>
              <a:rect l="l" t="t" r="r" b="b"/>
              <a:pathLst>
                <a:path w="834912" h="834912" extrusionOk="0">
                  <a:moveTo>
                    <a:pt x="0" y="0"/>
                  </a:moveTo>
                  <a:lnTo>
                    <a:pt x="834912" y="0"/>
                  </a:lnTo>
                  <a:lnTo>
                    <a:pt x="834912" y="834912"/>
                  </a:lnTo>
                  <a:lnTo>
                    <a:pt x="0" y="834912"/>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107;p7"/>
            <p:cNvSpPr txBox="1"/>
            <p:nvPr/>
          </p:nvSpPr>
          <p:spPr>
            <a:xfrm>
              <a:off x="0" y="-38100"/>
              <a:ext cx="834912" cy="873012"/>
            </a:xfrm>
            <a:prstGeom prst="rect">
              <a:avLst/>
            </a:prstGeom>
            <a:grpFill/>
            <a:ln>
              <a:noFill/>
            </a:ln>
          </p:spPr>
          <p:txBody>
            <a:bodyPr spcFirstLastPara="1" wrap="square" lIns="30567" tIns="30567" rIns="30567" bIns="30567" anchor="ctr" anchorCtr="0">
              <a:noAutofit/>
            </a:bodyPr>
            <a:lstStyle/>
            <a:p>
              <a:pPr marL="0" marR="0" lvl="0" indent="0" algn="ctr" defTabSz="914400" rtl="0" eaLnBrk="1" fontAlgn="auto" latinLnBrk="0" hangingPunct="1">
                <a:lnSpc>
                  <a:spcPct val="14777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8" name="Google Shape;108;p7"/>
          <p:cNvGrpSpPr/>
          <p:nvPr/>
        </p:nvGrpSpPr>
        <p:grpSpPr>
          <a:xfrm>
            <a:off x="4682668" y="2579634"/>
            <a:ext cx="2826665" cy="2826665"/>
            <a:chOff x="0" y="0"/>
            <a:chExt cx="812800" cy="812800"/>
          </a:xfrm>
        </p:grpSpPr>
        <p:sp>
          <p:nvSpPr>
            <p:cNvPr id="109" name="Google Shape;109;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110;p7"/>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11" name="Google Shape;111;p7"/>
          <p:cNvGrpSpPr/>
          <p:nvPr/>
        </p:nvGrpSpPr>
        <p:grpSpPr>
          <a:xfrm>
            <a:off x="5219957" y="3116923"/>
            <a:ext cx="1752087" cy="1752087"/>
            <a:chOff x="0" y="0"/>
            <a:chExt cx="812800" cy="812800"/>
          </a:xfrm>
        </p:grpSpPr>
        <p:sp>
          <p:nvSpPr>
            <p:cNvPr id="112" name="Google Shape;112;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D9D9"/>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113;p7"/>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marL="0" marR="0" lvl="0" indent="0" algn="ctr" defTabSz="914400" rtl="0" eaLnBrk="1" fontAlgn="auto" latinLnBrk="0" hangingPunct="1">
                <a:lnSpc>
                  <a:spcPct val="147722"/>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cxnSp>
        <p:nvCxnSpPr>
          <p:cNvPr id="114" name="Google Shape;114;p7"/>
          <p:cNvCxnSpPr/>
          <p:nvPr/>
        </p:nvCxnSpPr>
        <p:spPr>
          <a:xfrm>
            <a:off x="3343188" y="2828373"/>
            <a:ext cx="573579" cy="0"/>
          </a:xfrm>
          <a:prstGeom prst="straightConnector1">
            <a:avLst/>
          </a:prstGeom>
          <a:noFill/>
          <a:ln w="57150" cap="flat" cmpd="sng">
            <a:solidFill>
              <a:srgbClr val="3BB8B2"/>
            </a:solidFill>
            <a:prstDash val="solid"/>
            <a:round/>
            <a:headEnd type="oval" w="lg" len="lg"/>
            <a:tailEnd type="none" w="sm" len="sm"/>
          </a:ln>
        </p:spPr>
      </p:cxnSp>
      <p:cxnSp>
        <p:nvCxnSpPr>
          <p:cNvPr id="115" name="Google Shape;115;p7"/>
          <p:cNvCxnSpPr/>
          <p:nvPr/>
        </p:nvCxnSpPr>
        <p:spPr>
          <a:xfrm rot="10800000">
            <a:off x="8270323" y="5157559"/>
            <a:ext cx="578490" cy="0"/>
          </a:xfrm>
          <a:prstGeom prst="straightConnector1">
            <a:avLst/>
          </a:prstGeom>
          <a:noFill/>
          <a:ln w="57150" cap="flat" cmpd="sng">
            <a:solidFill>
              <a:srgbClr val="7E5ABB"/>
            </a:solidFill>
            <a:prstDash val="solid"/>
            <a:round/>
            <a:headEnd type="oval" w="lg" len="lg"/>
            <a:tailEnd type="none" w="sm" len="sm"/>
          </a:ln>
        </p:spPr>
      </p:cxnSp>
      <p:cxnSp>
        <p:nvCxnSpPr>
          <p:cNvPr id="116" name="Google Shape;116;p7"/>
          <p:cNvCxnSpPr/>
          <p:nvPr/>
        </p:nvCxnSpPr>
        <p:spPr>
          <a:xfrm>
            <a:off x="3343188" y="5157559"/>
            <a:ext cx="573579" cy="0"/>
          </a:xfrm>
          <a:prstGeom prst="straightConnector1">
            <a:avLst/>
          </a:prstGeom>
          <a:noFill/>
          <a:ln w="57150" cap="flat" cmpd="sng">
            <a:solidFill>
              <a:srgbClr val="4A80BE"/>
            </a:solidFill>
            <a:prstDash val="solid"/>
            <a:round/>
            <a:headEnd type="oval" w="lg" len="lg"/>
            <a:tailEnd type="none" w="sm" len="sm"/>
          </a:ln>
        </p:spPr>
      </p:cxnSp>
      <p:cxnSp>
        <p:nvCxnSpPr>
          <p:cNvPr id="117" name="Google Shape;117;p7"/>
          <p:cNvCxnSpPr/>
          <p:nvPr/>
        </p:nvCxnSpPr>
        <p:spPr>
          <a:xfrm rot="10800000">
            <a:off x="8270323" y="2828373"/>
            <a:ext cx="578490" cy="0"/>
          </a:xfrm>
          <a:prstGeom prst="straightConnector1">
            <a:avLst/>
          </a:prstGeom>
          <a:noFill/>
          <a:ln w="57150" cap="flat" cmpd="sng">
            <a:solidFill>
              <a:srgbClr val="35A7C0"/>
            </a:solidFill>
            <a:prstDash val="solid"/>
            <a:round/>
            <a:headEnd type="oval" w="lg" len="lg"/>
            <a:tailEnd type="none" w="sm" len="sm"/>
          </a:ln>
        </p:spPr>
      </p:cxnSp>
      <p:sp>
        <p:nvSpPr>
          <p:cNvPr id="118" name="Google Shape;118;p7"/>
          <p:cNvSpPr/>
          <p:nvPr/>
        </p:nvSpPr>
        <p:spPr>
          <a:xfrm>
            <a:off x="-165877" y="-122685"/>
            <a:ext cx="497310" cy="405308"/>
          </a:xfrm>
          <a:custGeom>
            <a:avLst/>
            <a:gdLst/>
            <a:ahLst/>
            <a:cxnLst/>
            <a:rect l="l" t="t" r="r" b="b"/>
            <a:pathLst>
              <a:path w="745965" h="607962" extrusionOk="0">
                <a:moveTo>
                  <a:pt x="0" y="0"/>
                </a:moveTo>
                <a:lnTo>
                  <a:pt x="745965" y="0"/>
                </a:lnTo>
                <a:lnTo>
                  <a:pt x="745965" y="607962"/>
                </a:lnTo>
                <a:lnTo>
                  <a:pt x="0" y="607962"/>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7"/>
          <p:cNvSpPr/>
          <p:nvPr/>
        </p:nvSpPr>
        <p:spPr>
          <a:xfrm>
            <a:off x="11943345" y="6609345"/>
            <a:ext cx="497310" cy="405308"/>
          </a:xfrm>
          <a:custGeom>
            <a:avLst/>
            <a:gdLst/>
            <a:ahLst/>
            <a:cxnLst/>
            <a:rect l="l" t="t" r="r" b="b"/>
            <a:pathLst>
              <a:path w="745965" h="607962" extrusionOk="0">
                <a:moveTo>
                  <a:pt x="0" y="0"/>
                </a:moveTo>
                <a:lnTo>
                  <a:pt x="745966" y="0"/>
                </a:lnTo>
                <a:lnTo>
                  <a:pt x="745966" y="607962"/>
                </a:lnTo>
                <a:lnTo>
                  <a:pt x="0" y="607962"/>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7"/>
          <p:cNvSpPr txBox="1"/>
          <p:nvPr/>
        </p:nvSpPr>
        <p:spPr>
          <a:xfrm>
            <a:off x="4110335" y="1884684"/>
            <a:ext cx="821073" cy="97937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40005"/>
              </a:lnSpc>
              <a:spcBef>
                <a:spcPts val="0"/>
              </a:spcBef>
              <a:spcAft>
                <a:spcPts val="0"/>
              </a:spcAft>
              <a:buClrTx/>
              <a:buSzTx/>
              <a:buFontTx/>
              <a:buNone/>
              <a:tabLst/>
              <a:defRPr/>
            </a:pPr>
            <a:r>
              <a:rPr kumimoji="0" lang="en-US" sz="4546" b="1" i="0" u="none" strike="noStrike" kern="1200" cap="none" spc="0" normalizeH="0" baseline="0" noProof="0">
                <a:ln>
                  <a:noFill/>
                </a:ln>
                <a:solidFill>
                  <a:srgbClr val="FFFFFF"/>
                </a:solidFill>
                <a:effectLst/>
                <a:uLnTx/>
                <a:uFillTx/>
                <a:latin typeface="DM Sans"/>
                <a:ea typeface="DM Sans"/>
                <a:cs typeface="DM Sans"/>
                <a:sym typeface="DM Sans"/>
              </a:rPr>
              <a:t>01</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7"/>
          <p:cNvSpPr txBox="1"/>
          <p:nvPr/>
        </p:nvSpPr>
        <p:spPr>
          <a:xfrm>
            <a:off x="7260593" y="1884684"/>
            <a:ext cx="821073" cy="97937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40005"/>
              </a:lnSpc>
              <a:spcBef>
                <a:spcPts val="0"/>
              </a:spcBef>
              <a:spcAft>
                <a:spcPts val="0"/>
              </a:spcAft>
              <a:buClrTx/>
              <a:buSzTx/>
              <a:buFontTx/>
              <a:buNone/>
              <a:tabLst/>
              <a:defRPr/>
            </a:pPr>
            <a:r>
              <a:rPr kumimoji="0" lang="en-US" sz="4546" b="1" i="0" u="none" strike="noStrike" kern="1200" cap="none" spc="0" normalizeH="0" baseline="0" noProof="0">
                <a:ln>
                  <a:noFill/>
                </a:ln>
                <a:solidFill>
                  <a:srgbClr val="FFFFFF"/>
                </a:solidFill>
                <a:effectLst/>
                <a:uLnTx/>
                <a:uFillTx/>
                <a:latin typeface="DM Sans"/>
                <a:ea typeface="DM Sans"/>
                <a:cs typeface="DM Sans"/>
                <a:sym typeface="DM Sans"/>
              </a:rPr>
              <a:t>02</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7"/>
          <p:cNvSpPr txBox="1"/>
          <p:nvPr/>
        </p:nvSpPr>
        <p:spPr>
          <a:xfrm>
            <a:off x="4110335" y="5142300"/>
            <a:ext cx="821073" cy="97937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40005"/>
              </a:lnSpc>
              <a:spcBef>
                <a:spcPts val="0"/>
              </a:spcBef>
              <a:spcAft>
                <a:spcPts val="0"/>
              </a:spcAft>
              <a:buClrTx/>
              <a:buSzTx/>
              <a:buFontTx/>
              <a:buNone/>
              <a:tabLst/>
              <a:defRPr/>
            </a:pPr>
            <a:r>
              <a:rPr kumimoji="0" lang="en-US" sz="4546" b="1" i="0" u="none" strike="noStrike" kern="1200" cap="none" spc="0" normalizeH="0" baseline="0" noProof="0">
                <a:ln>
                  <a:noFill/>
                </a:ln>
                <a:solidFill>
                  <a:srgbClr val="FFFFFF"/>
                </a:solidFill>
                <a:effectLst/>
                <a:uLnTx/>
                <a:uFillTx/>
                <a:latin typeface="DM Sans"/>
                <a:ea typeface="DM Sans"/>
                <a:cs typeface="DM Sans"/>
                <a:sym typeface="DM Sans"/>
              </a:rPr>
              <a:t>03</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24;p7"/>
          <p:cNvSpPr/>
          <p:nvPr/>
        </p:nvSpPr>
        <p:spPr>
          <a:xfrm rot="2700000">
            <a:off x="4640533" y="2534824"/>
            <a:ext cx="821073" cy="821073"/>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chemeClr val="accent3">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7"/>
          <p:cNvSpPr/>
          <p:nvPr/>
        </p:nvSpPr>
        <p:spPr>
          <a:xfrm rot="8100000">
            <a:off x="6598112" y="2654490"/>
            <a:ext cx="821073" cy="821073"/>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chemeClr val="accent5">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7"/>
          <p:cNvSpPr/>
          <p:nvPr/>
        </p:nvSpPr>
        <p:spPr>
          <a:xfrm rot="18900000">
            <a:off x="4747510" y="4541932"/>
            <a:ext cx="821073" cy="821073"/>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135;p7"/>
          <p:cNvSpPr txBox="1"/>
          <p:nvPr/>
        </p:nvSpPr>
        <p:spPr>
          <a:xfrm>
            <a:off x="5430510" y="3589402"/>
            <a:ext cx="1330982" cy="60324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12"/>
              </a:lnSpc>
              <a:spcBef>
                <a:spcPts val="0"/>
              </a:spcBef>
              <a:spcAft>
                <a:spcPts val="0"/>
              </a:spcAft>
              <a:buClrTx/>
              <a:buSzTx/>
              <a:buFontTx/>
              <a:buNone/>
              <a:tabLst/>
              <a:defRPr/>
            </a:pPr>
            <a:r>
              <a:rPr kumimoji="0" lang="fr-FR" sz="1400" b="1" i="0" u="none" strike="noStrike" kern="1200" cap="none" spc="0" normalizeH="0" baseline="0" noProof="0" err="1">
                <a:ln>
                  <a:noFill/>
                </a:ln>
                <a:solidFill>
                  <a:srgbClr val="000000"/>
                </a:solidFill>
                <a:effectLst/>
                <a:uLnTx/>
                <a:uFillTx/>
                <a:latin typeface="DM Sans"/>
                <a:ea typeface="+mn-ea"/>
                <a:cs typeface="+mn-cs"/>
                <a:sym typeface="DM Sans"/>
              </a:rPr>
              <a:t>Addressing</a:t>
            </a:r>
            <a:r>
              <a:rPr kumimoji="0" lang="fr-FR" sz="1400" b="1" i="0" u="none" strike="noStrike" kern="1200" cap="none" spc="0" normalizeH="0" baseline="0" noProof="0">
                <a:ln>
                  <a:noFill/>
                </a:ln>
                <a:solidFill>
                  <a:srgbClr val="000000"/>
                </a:solidFill>
                <a:effectLst/>
                <a:uLnTx/>
                <a:uFillTx/>
                <a:latin typeface="DM Sans"/>
                <a:ea typeface="+mn-ea"/>
                <a:cs typeface="+mn-cs"/>
                <a:sym typeface="DM Sans"/>
              </a:rPr>
              <a:t> CM in </a:t>
            </a:r>
            <a:r>
              <a:rPr kumimoji="0" lang="fr-FR" sz="1400" b="1" i="0" u="none" strike="noStrike" kern="1200" cap="none" spc="0" normalizeH="0" baseline="0" noProof="0" err="1">
                <a:ln>
                  <a:noFill/>
                </a:ln>
                <a:solidFill>
                  <a:srgbClr val="000000"/>
                </a:solidFill>
                <a:effectLst/>
                <a:uLnTx/>
                <a:uFillTx/>
                <a:latin typeface="DM Sans"/>
                <a:ea typeface="+mn-ea"/>
                <a:cs typeface="+mn-cs"/>
                <a:sym typeface="DM Sans"/>
              </a:rPr>
              <a:t>polycrisis</a:t>
            </a:r>
            <a:endParaRPr kumimoji="0"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36;p7"/>
          <p:cNvSpPr txBox="1"/>
          <p:nvPr/>
        </p:nvSpPr>
        <p:spPr>
          <a:xfrm>
            <a:off x="701683" y="1957444"/>
            <a:ext cx="2896770"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E6310"/>
                </a:solidFill>
                <a:effectLst/>
                <a:uLnTx/>
                <a:uFillTx/>
                <a:latin typeface="Roboto" panose="02000000000000000000" pitchFamily="2" charset="0"/>
                <a:ea typeface="Roboto" panose="02000000000000000000" pitchFamily="2" charset="0"/>
                <a:cs typeface="Roboto" panose="02000000000000000000" pitchFamily="2" charset="0"/>
              </a:rPr>
              <a:t>Multisectoral Approaches</a:t>
            </a:r>
            <a:endParaRPr kumimoji="0" lang="en-GB" sz="18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7" name="Google Shape;137;p7"/>
          <p:cNvSpPr txBox="1"/>
          <p:nvPr/>
        </p:nvSpPr>
        <p:spPr>
          <a:xfrm>
            <a:off x="499321" y="740174"/>
            <a:ext cx="11201400" cy="643253"/>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0001"/>
              </a:lnSpc>
              <a:spcBef>
                <a:spcPts val="0"/>
              </a:spcBef>
              <a:spcAft>
                <a:spcPts val="0"/>
              </a:spcAft>
              <a:buClrTx/>
              <a:buSzTx/>
              <a:buFontTx/>
              <a:buNone/>
              <a:tabLst/>
              <a:defRPr/>
            </a:pPr>
            <a:r>
              <a:rPr kumimoji="0" lang="en-US" sz="3800" b="1" i="0" u="none" strike="noStrike" kern="1200" cap="none" spc="0" normalizeH="0" baseline="0" noProof="0">
                <a:ln>
                  <a:noFill/>
                </a:ln>
                <a:solidFill>
                  <a:srgbClr val="DE6310"/>
                </a:solidFill>
                <a:effectLst/>
                <a:uLnTx/>
                <a:uFillTx/>
                <a:latin typeface="Open Sans" panose="020B0606030504020204" pitchFamily="34" charset="0"/>
                <a:ea typeface="Open Sans" panose="020B0606030504020204" pitchFamily="34" charset="0"/>
                <a:cs typeface="Open Sans" panose="020B0606030504020204" pitchFamily="34" charset="0"/>
                <a:sym typeface="DM Sans"/>
              </a:rPr>
              <a:t>Call to action</a:t>
            </a:r>
            <a:endParaRPr kumimoji="0" sz="3800" b="0" i="0" u="none" strike="noStrike" kern="1200" cap="none" spc="0" normalizeH="0" baseline="0" noProof="0">
              <a:ln>
                <a:noFill/>
              </a:ln>
              <a:solidFill>
                <a:srgbClr val="DE631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8" name="Google Shape;138;p7"/>
          <p:cNvSpPr txBox="1"/>
          <p:nvPr/>
        </p:nvSpPr>
        <p:spPr>
          <a:xfrm>
            <a:off x="7260593" y="5142300"/>
            <a:ext cx="821073" cy="97937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40005"/>
              </a:lnSpc>
              <a:spcBef>
                <a:spcPts val="0"/>
              </a:spcBef>
              <a:spcAft>
                <a:spcPts val="0"/>
              </a:spcAft>
              <a:buClrTx/>
              <a:buSzTx/>
              <a:buFontTx/>
              <a:buNone/>
              <a:tabLst/>
              <a:defRPr/>
            </a:pPr>
            <a:r>
              <a:rPr kumimoji="0" lang="en-US" sz="4546" b="1" i="0" u="none" strike="noStrike" kern="1200" cap="none" spc="0" normalizeH="0" baseline="0" noProof="0">
                <a:ln>
                  <a:noFill/>
                </a:ln>
                <a:solidFill>
                  <a:srgbClr val="FFFFFF"/>
                </a:solidFill>
                <a:effectLst/>
                <a:uLnTx/>
                <a:uFillTx/>
                <a:latin typeface="DM Sans"/>
                <a:ea typeface="DM Sans"/>
                <a:cs typeface="DM Sans"/>
                <a:sym typeface="DM Sans"/>
              </a:rPr>
              <a:t>04</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7"/>
          <p:cNvSpPr txBox="1"/>
          <p:nvPr/>
        </p:nvSpPr>
        <p:spPr>
          <a:xfrm>
            <a:off x="751962" y="2313905"/>
            <a:ext cx="2494442" cy="1015663"/>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Coordinated interventions with a humanitarian approach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DM Sans"/>
                <a:ea typeface="DM Sans"/>
                <a:cs typeface="DM Sans"/>
                <a:sym typeface="DM Sans"/>
              </a:rPr>
              <a:t>.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40;p7"/>
          <p:cNvSpPr txBox="1"/>
          <p:nvPr/>
        </p:nvSpPr>
        <p:spPr>
          <a:xfrm>
            <a:off x="9147262" y="1849555"/>
            <a:ext cx="2796081"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DE6310"/>
                </a:solidFill>
                <a:effectLst/>
                <a:uLnTx/>
                <a:uFillTx/>
                <a:latin typeface="Roboto" panose="02000000000000000000" pitchFamily="2" charset="0"/>
                <a:ea typeface="Roboto" panose="02000000000000000000" pitchFamily="2" charset="0"/>
                <a:cs typeface="Roboto" panose="02000000000000000000" pitchFamily="2" charset="0"/>
              </a:rPr>
              <a:t>Comprehensive Policy Frameworks</a:t>
            </a:r>
          </a:p>
        </p:txBody>
      </p:sp>
      <p:sp>
        <p:nvSpPr>
          <p:cNvPr id="141" name="Google Shape;141;p7"/>
          <p:cNvSpPr txBox="1"/>
          <p:nvPr/>
        </p:nvSpPr>
        <p:spPr>
          <a:xfrm>
            <a:off x="9147263" y="2481406"/>
            <a:ext cx="2796080" cy="150810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DM Sans"/>
              </a:rPr>
              <a:t>Address underlying drivers of food insecurity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Integrate gender considerations in climate change policies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142;p7"/>
          <p:cNvSpPr txBox="1"/>
          <p:nvPr/>
        </p:nvSpPr>
        <p:spPr>
          <a:xfrm>
            <a:off x="751962" y="4557460"/>
            <a:ext cx="1994924"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DE6310"/>
                </a:solidFill>
                <a:effectLst/>
                <a:uLnTx/>
                <a:uFillTx/>
                <a:latin typeface="Roboto" panose="02000000000000000000" pitchFamily="2" charset="0"/>
                <a:ea typeface="Roboto" panose="02000000000000000000" pitchFamily="2" charset="0"/>
                <a:cs typeface="Roboto" panose="02000000000000000000" pitchFamily="2" charset="0"/>
              </a:rPr>
              <a:t>Research Agenda</a:t>
            </a:r>
          </a:p>
        </p:txBody>
      </p:sp>
      <p:sp>
        <p:nvSpPr>
          <p:cNvPr id="143" name="Google Shape;143;p7"/>
          <p:cNvSpPr txBox="1"/>
          <p:nvPr/>
        </p:nvSpPr>
        <p:spPr>
          <a:xfrm>
            <a:off x="751962" y="4903168"/>
            <a:ext cx="2356537" cy="123110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DM Sans"/>
              </a:rPr>
              <a:t>Further explore interlinkages between Food Security, Climate Change and Child Marriage</a:t>
            </a:r>
          </a:p>
        </p:txBody>
      </p:sp>
      <p:sp>
        <p:nvSpPr>
          <p:cNvPr id="144" name="Google Shape;144;p7"/>
          <p:cNvSpPr txBox="1"/>
          <p:nvPr/>
        </p:nvSpPr>
        <p:spPr>
          <a:xfrm>
            <a:off x="9147262" y="4392088"/>
            <a:ext cx="2520341" cy="27699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DE6310"/>
                </a:solidFill>
                <a:effectLst/>
                <a:uLnTx/>
                <a:uFillTx/>
                <a:latin typeface="Roboto" panose="02000000000000000000" pitchFamily="2" charset="0"/>
                <a:ea typeface="Roboto" panose="02000000000000000000" pitchFamily="2" charset="0"/>
                <a:cs typeface="Roboto" panose="02000000000000000000" pitchFamily="2" charset="0"/>
              </a:rPr>
              <a:t>Data and Monitoring</a:t>
            </a:r>
          </a:p>
        </p:txBody>
      </p:sp>
      <p:sp>
        <p:nvSpPr>
          <p:cNvPr id="145" name="Google Shape;145;p7"/>
          <p:cNvSpPr txBox="1"/>
          <p:nvPr/>
        </p:nvSpPr>
        <p:spPr>
          <a:xfrm>
            <a:off x="9037470" y="4862308"/>
            <a:ext cx="2796082" cy="1477328"/>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DM Sans"/>
              </a:rPr>
              <a:t>Integrate variables related to child marriage in Food Security Data and Understand the correlation with factors like food security, health, and demographics</a:t>
            </a:r>
          </a:p>
        </p:txBody>
      </p:sp>
      <p:sp>
        <p:nvSpPr>
          <p:cNvPr id="133" name="Google Shape;133;p7"/>
          <p:cNvSpPr/>
          <p:nvPr/>
        </p:nvSpPr>
        <p:spPr>
          <a:xfrm rot="13500000">
            <a:off x="6585906" y="4581564"/>
            <a:ext cx="821073" cy="821073"/>
          </a:xfrm>
          <a:custGeom>
            <a:avLst/>
            <a:gdLst/>
            <a:ahLst/>
            <a:cxnLst/>
            <a:rect l="l" t="t" r="r" b="b"/>
            <a:pathLst>
              <a:path w="812800" h="812800" extrusionOk="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chemeClr val="accent4">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55E4-72F9-CF54-6E69-2E8121DB24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DD31C-E7AF-0916-4921-91A169EDBC22}"/>
              </a:ext>
            </a:extLst>
          </p:cNvPr>
          <p:cNvSpPr>
            <a:spLocks noGrp="1"/>
          </p:cNvSpPr>
          <p:nvPr>
            <p:ph type="ctrTitle"/>
          </p:nvPr>
        </p:nvSpPr>
        <p:spPr>
          <a:xfrm>
            <a:off x="5371772" y="362344"/>
            <a:ext cx="5920517" cy="3592711"/>
          </a:xfrm>
        </p:spPr>
        <p:txBody>
          <a:bodyPr>
            <a:normAutofit/>
          </a:bodyPr>
          <a:lstStyle/>
          <a:p>
            <a:r>
              <a:rPr lang="en-GB" sz="4800">
                <a:solidFill>
                  <a:srgbClr val="DE6310"/>
                </a:solidFill>
              </a:rPr>
              <a:t>Thank you for your attention</a:t>
            </a:r>
            <a:endParaRPr lang="en-GB" sz="4800">
              <a:solidFill>
                <a:srgbClr val="0070C0"/>
              </a:solidFill>
            </a:endParaRPr>
          </a:p>
        </p:txBody>
      </p:sp>
      <p:pic>
        <p:nvPicPr>
          <p:cNvPr id="4" name="Picture 3" descr="A person and child sitting on a blanket&#10;&#10;Description automatically generated">
            <a:extLst>
              <a:ext uri="{FF2B5EF4-FFF2-40B4-BE49-F238E27FC236}">
                <a16:creationId xmlns:a16="http://schemas.microsoft.com/office/drawing/2014/main" id="{39BA8AF5-5A98-5890-BC8B-7D8C802C4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pic>
        <p:nvPicPr>
          <p:cNvPr id="5" name="image1.jpg">
            <a:extLst>
              <a:ext uri="{FF2B5EF4-FFF2-40B4-BE49-F238E27FC236}">
                <a16:creationId xmlns:a16="http://schemas.microsoft.com/office/drawing/2014/main" id="{5023366D-B8B9-8353-B520-426B0307BB5A}"/>
              </a:ext>
            </a:extLst>
          </p:cNvPr>
          <p:cNvPicPr/>
          <p:nvPr/>
        </p:nvPicPr>
        <p:blipFill>
          <a:blip r:embed="rId4"/>
          <a:srcRect/>
          <a:stretch>
            <a:fillRect/>
          </a:stretch>
        </p:blipFill>
        <p:spPr>
          <a:xfrm>
            <a:off x="5371772" y="5600306"/>
            <a:ext cx="1800225" cy="895350"/>
          </a:xfrm>
          <a:prstGeom prst="rect">
            <a:avLst/>
          </a:prstGeom>
          <a:ln/>
        </p:spPr>
      </p:pic>
      <p:pic>
        <p:nvPicPr>
          <p:cNvPr id="6" name="image2.png">
            <a:extLst>
              <a:ext uri="{FF2B5EF4-FFF2-40B4-BE49-F238E27FC236}">
                <a16:creationId xmlns:a16="http://schemas.microsoft.com/office/drawing/2014/main" id="{5F81D69D-FBAD-A6BF-E00C-573D99C81EA9}"/>
              </a:ext>
            </a:extLst>
          </p:cNvPr>
          <p:cNvPicPr/>
          <p:nvPr/>
        </p:nvPicPr>
        <p:blipFill>
          <a:blip r:embed="rId5"/>
          <a:srcRect/>
          <a:stretch>
            <a:fillRect/>
          </a:stretch>
        </p:blipFill>
        <p:spPr>
          <a:xfrm>
            <a:off x="9954895" y="5498071"/>
            <a:ext cx="2237105" cy="1099820"/>
          </a:xfrm>
          <a:prstGeom prst="rect">
            <a:avLst/>
          </a:prstGeom>
          <a:ln/>
        </p:spPr>
      </p:pic>
    </p:spTree>
    <p:extLst>
      <p:ext uri="{BB962C8B-B14F-4D97-AF65-F5344CB8AC3E}">
        <p14:creationId xmlns:p14="http://schemas.microsoft.com/office/powerpoint/2010/main" val="27687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8DA2-C22D-E59C-44B3-F27F17D71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C40C6-B02A-763F-975D-6DB6BA7A111F}"/>
              </a:ext>
            </a:extLst>
          </p:cNvPr>
          <p:cNvSpPr>
            <a:spLocks noGrp="1"/>
          </p:cNvSpPr>
          <p:nvPr>
            <p:ph type="title"/>
          </p:nvPr>
        </p:nvSpPr>
        <p:spPr>
          <a:xfrm>
            <a:off x="746322" y="43811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cxnSp>
        <p:nvCxnSpPr>
          <p:cNvPr id="7" name="Straight Connector 6">
            <a:extLst>
              <a:ext uri="{FF2B5EF4-FFF2-40B4-BE49-F238E27FC236}">
                <a16:creationId xmlns:a16="http://schemas.microsoft.com/office/drawing/2014/main" id="{8597216C-64F8-977A-89B3-74727AA14C01}"/>
              </a:ext>
            </a:extLst>
          </p:cNvPr>
          <p:cNvCxnSpPr>
            <a:cxnSpLocks/>
          </p:cNvCxnSpPr>
          <p:nvPr/>
        </p:nvCxnSpPr>
        <p:spPr>
          <a:xfrm>
            <a:off x="443011" y="116819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2AF988EB-D3C4-2FB0-BF1C-C597EA4F1DE5}"/>
              </a:ext>
            </a:extLst>
          </p:cNvPr>
          <p:cNvSpPr txBox="1">
            <a:spLocks/>
          </p:cNvSpPr>
          <p:nvPr/>
        </p:nvSpPr>
        <p:spPr>
          <a:xfrm>
            <a:off x="2201779" y="4967892"/>
            <a:ext cx="9401232" cy="111394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304048"/>
              </a:solidFill>
              <a:effectLst/>
              <a:uLnTx/>
              <a:uFillTx/>
              <a:latin typeface="Calibri" panose="020F0502020204030204" pitchFamily="34" charset="0"/>
              <a:ea typeface="+mn-ea"/>
              <a:cs typeface="+mn-cs"/>
            </a:endParaRPr>
          </a:p>
        </p:txBody>
      </p:sp>
      <p:cxnSp>
        <p:nvCxnSpPr>
          <p:cNvPr id="11" name="Straight Connector 10">
            <a:extLst>
              <a:ext uri="{FF2B5EF4-FFF2-40B4-BE49-F238E27FC236}">
                <a16:creationId xmlns:a16="http://schemas.microsoft.com/office/drawing/2014/main" id="{F6316084-0324-2BCE-E1E3-36C2C23CBAA1}"/>
              </a:ext>
            </a:extLst>
          </p:cNvPr>
          <p:cNvCxnSpPr>
            <a:cxnSpLocks/>
          </p:cNvCxnSpPr>
          <p:nvPr/>
        </p:nvCxnSpPr>
        <p:spPr>
          <a:xfrm>
            <a:off x="443011" y="4146735"/>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CA6FEAA-F8DC-4C4E-CFF4-43EE9841D61C}"/>
              </a:ext>
            </a:extLst>
          </p:cNvPr>
          <p:cNvSpPr txBox="1">
            <a:spLocks/>
          </p:cNvSpPr>
          <p:nvPr/>
        </p:nvSpPr>
        <p:spPr>
          <a:xfrm>
            <a:off x="3194463" y="1358250"/>
            <a:ext cx="8408548" cy="2601867"/>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GB" sz="2000" b="1" kern="100">
                <a:effectLst/>
                <a:latin typeface="Calibri" panose="020F0502020204030204" pitchFamily="34" charset="0"/>
                <a:ea typeface="Aptos" panose="020B0004020202020204" pitchFamily="34" charset="0"/>
                <a:cs typeface="Arial" panose="020B0604020202020204" pitchFamily="34" charset="0"/>
              </a:rPr>
              <a:t>Dr. Reetika Revathy Subramanian</a:t>
            </a:r>
            <a:r>
              <a:rPr lang="en-GB" sz="2000" kern="100">
                <a:effectLst/>
                <a:latin typeface="Calibri" panose="020F0502020204030204" pitchFamily="34" charset="0"/>
                <a:ea typeface="Aptos" panose="020B0004020202020204" pitchFamily="34" charset="0"/>
                <a:cs typeface="Arial" panose="020B0604020202020204" pitchFamily="34" charset="0"/>
              </a:rPr>
              <a:t> is a Senior Research Associate at the University of East Anglia. She created </a:t>
            </a:r>
            <a:r>
              <a:rPr lang="en-GB" sz="2000" i="1" kern="100">
                <a:effectLst/>
                <a:latin typeface="Calibri" panose="020F0502020204030204" pitchFamily="34" charset="0"/>
                <a:ea typeface="Aptos" panose="020B0004020202020204" pitchFamily="34" charset="0"/>
                <a:cs typeface="Arial" panose="020B0604020202020204" pitchFamily="34" charset="0"/>
              </a:rPr>
              <a:t>Climate Brides</a:t>
            </a:r>
            <a:r>
              <a:rPr lang="en-GB" sz="2000" kern="100">
                <a:effectLst/>
                <a:latin typeface="Calibri" panose="020F0502020204030204" pitchFamily="34" charset="0"/>
                <a:ea typeface="Aptos" panose="020B0004020202020204" pitchFamily="34" charset="0"/>
                <a:cs typeface="Arial" panose="020B0604020202020204" pitchFamily="34" charset="0"/>
              </a:rPr>
              <a:t>, an open-access multimedia platform that unpacks how climate change intensifies the drivers of child marriage in South Asia.</a:t>
            </a:r>
          </a:p>
          <a:p>
            <a:pPr marL="0" indent="0">
              <a:lnSpc>
                <a:spcPct val="107000"/>
              </a:lnSpc>
              <a:spcAft>
                <a:spcPts val="800"/>
              </a:spcAft>
              <a:buNone/>
            </a:pPr>
            <a:r>
              <a:rPr lang="en-GB" sz="2000" kern="100">
                <a:effectLst/>
                <a:latin typeface="Calibri" panose="020F0502020204030204" pitchFamily="34" charset="0"/>
                <a:ea typeface="Aptos" panose="020B0004020202020204" pitchFamily="34" charset="0"/>
                <a:cs typeface="Arial" panose="020B0604020202020204" pitchFamily="34" charset="0"/>
              </a:rPr>
              <a:t>She holds a PhD in Multidisciplinary Gender Studies and has over a decade of experience as a journalist and researcher working at the intersections of gender, labour migration and climate adaptation in South Asia. </a:t>
            </a:r>
          </a:p>
        </p:txBody>
      </p:sp>
      <p:pic>
        <p:nvPicPr>
          <p:cNvPr id="8" name="Picture 7" descr="A person smiling in front of a stone wall&#10;&#10;AI-generated content may be incorrect.">
            <a:extLst>
              <a:ext uri="{FF2B5EF4-FFF2-40B4-BE49-F238E27FC236}">
                <a16:creationId xmlns:a16="http://schemas.microsoft.com/office/drawing/2014/main" id="{1173D75A-F034-ED49-5E18-70AFF9AA3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5" y="1399342"/>
            <a:ext cx="2440556" cy="2450725"/>
          </a:xfrm>
          <a:prstGeom prst="rect">
            <a:avLst/>
          </a:prstGeom>
        </p:spPr>
      </p:pic>
    </p:spTree>
    <p:extLst>
      <p:ext uri="{BB962C8B-B14F-4D97-AF65-F5344CB8AC3E}">
        <p14:creationId xmlns:p14="http://schemas.microsoft.com/office/powerpoint/2010/main" val="3803385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E7F85D6A-BCFD-ECBE-7475-A4BF7AEFBB85}"/>
              </a:ext>
            </a:extLst>
          </p:cNvPr>
          <p:cNvSpPr>
            <a:spLocks noGrp="1" noChangeArrowheads="1"/>
          </p:cNvSpPr>
          <p:nvPr>
            <p:ph type="ctrTitle"/>
          </p:nvPr>
        </p:nvSpPr>
        <p:spPr/>
        <p:txBody>
          <a:bodyPr/>
          <a:lstStyle/>
          <a:p>
            <a:pPr eaLnBrk="1" hangingPunct="1"/>
            <a:endParaRPr lang="en-GB" altLang="en-US"/>
          </a:p>
        </p:txBody>
      </p:sp>
      <p:sp>
        <p:nvSpPr>
          <p:cNvPr id="2051" name="Subtitle 2">
            <a:extLst>
              <a:ext uri="{FF2B5EF4-FFF2-40B4-BE49-F238E27FC236}">
                <a16:creationId xmlns:a16="http://schemas.microsoft.com/office/drawing/2014/main" id="{48DA35F0-856A-B2A4-3F0F-DC4C8926BAD3}"/>
              </a:ext>
            </a:extLst>
          </p:cNvPr>
          <p:cNvSpPr>
            <a:spLocks noGrp="1" noChangeArrowheads="1"/>
          </p:cNvSpPr>
          <p:nvPr>
            <p:ph type="subTitle" idx="1"/>
          </p:nvPr>
        </p:nvSpPr>
        <p:spPr/>
        <p:txBody>
          <a:bodyPr/>
          <a:lstStyle/>
          <a:p>
            <a:pPr eaLnBrk="1" hangingPunct="1"/>
            <a:endParaRPr lang="en-GB" altLang="en-US"/>
          </a:p>
        </p:txBody>
      </p:sp>
      <p:pic>
        <p:nvPicPr>
          <p:cNvPr id="2052" name="Picture 4">
            <a:extLst>
              <a:ext uri="{FF2B5EF4-FFF2-40B4-BE49-F238E27FC236}">
                <a16:creationId xmlns:a16="http://schemas.microsoft.com/office/drawing/2014/main" id="{EDEF9E5E-DED2-6C85-7E33-E4450B1AF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5612BA05-1BBE-07D7-1E24-8E7BE9DA8651}"/>
              </a:ext>
            </a:extLst>
          </p:cNvPr>
          <p:cNvSpPr>
            <a:spLocks noGrp="1" noChangeArrowheads="1"/>
          </p:cNvSpPr>
          <p:nvPr>
            <p:ph type="title"/>
          </p:nvPr>
        </p:nvSpPr>
        <p:spPr/>
        <p:txBody>
          <a:bodyPr/>
          <a:lstStyle/>
          <a:p>
            <a:pPr eaLnBrk="1" hangingPunct="1"/>
            <a:endParaRPr lang="en-GB" altLang="en-US"/>
          </a:p>
        </p:txBody>
      </p:sp>
      <p:sp>
        <p:nvSpPr>
          <p:cNvPr id="3075" name="Content Placeholder 2">
            <a:extLst>
              <a:ext uri="{FF2B5EF4-FFF2-40B4-BE49-F238E27FC236}">
                <a16:creationId xmlns:a16="http://schemas.microsoft.com/office/drawing/2014/main" id="{F690F95D-C339-BC16-2436-558F7B0ABBC0}"/>
              </a:ext>
            </a:extLst>
          </p:cNvPr>
          <p:cNvSpPr>
            <a:spLocks noGrp="1" noChangeArrowheads="1"/>
          </p:cNvSpPr>
          <p:nvPr>
            <p:ph idx="1"/>
          </p:nvPr>
        </p:nvSpPr>
        <p:spPr/>
        <p:txBody>
          <a:bodyPr/>
          <a:lstStyle/>
          <a:p>
            <a:pPr eaLnBrk="1" hangingPunct="1"/>
            <a:endParaRPr lang="en-GB" altLang="en-US"/>
          </a:p>
        </p:txBody>
      </p:sp>
      <p:pic>
        <p:nvPicPr>
          <p:cNvPr id="3076" name="Picture 4">
            <a:extLst>
              <a:ext uri="{FF2B5EF4-FFF2-40B4-BE49-F238E27FC236}">
                <a16:creationId xmlns:a16="http://schemas.microsoft.com/office/drawing/2014/main" id="{56F5B153-9B5E-B81E-8994-F35A687B0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2D5D7E2-EF94-CD0D-0C49-D591C28E81B3}"/>
              </a:ext>
            </a:extLst>
          </p:cNvPr>
          <p:cNvSpPr>
            <a:spLocks noGrp="1" noChangeArrowheads="1"/>
          </p:cNvSpPr>
          <p:nvPr>
            <p:ph type="title"/>
          </p:nvPr>
        </p:nvSpPr>
        <p:spPr/>
        <p:txBody>
          <a:bodyPr/>
          <a:lstStyle/>
          <a:p>
            <a:pPr eaLnBrk="1" hangingPunct="1"/>
            <a:endParaRPr lang="en-GB" altLang="en-US"/>
          </a:p>
        </p:txBody>
      </p:sp>
      <p:sp>
        <p:nvSpPr>
          <p:cNvPr id="4099" name="Content Placeholder 2">
            <a:extLst>
              <a:ext uri="{FF2B5EF4-FFF2-40B4-BE49-F238E27FC236}">
                <a16:creationId xmlns:a16="http://schemas.microsoft.com/office/drawing/2014/main" id="{81888889-BBB2-09E3-E04E-161C0C872F98}"/>
              </a:ext>
            </a:extLst>
          </p:cNvPr>
          <p:cNvSpPr>
            <a:spLocks noGrp="1" noChangeArrowheads="1"/>
          </p:cNvSpPr>
          <p:nvPr>
            <p:ph idx="1"/>
          </p:nvPr>
        </p:nvSpPr>
        <p:spPr/>
        <p:txBody>
          <a:bodyPr/>
          <a:lstStyle/>
          <a:p>
            <a:pPr eaLnBrk="1" hangingPunct="1"/>
            <a:endParaRPr lang="en-GB" altLang="en-US"/>
          </a:p>
        </p:txBody>
      </p:sp>
      <p:pic>
        <p:nvPicPr>
          <p:cNvPr id="4100" name="Picture 4">
            <a:extLst>
              <a:ext uri="{FF2B5EF4-FFF2-40B4-BE49-F238E27FC236}">
                <a16:creationId xmlns:a16="http://schemas.microsoft.com/office/drawing/2014/main" id="{3F7531D7-AD47-F47E-2187-ADA485F16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D8E1F9B-57D3-E9B9-FBA6-79AB5267F6E0}"/>
              </a:ext>
            </a:extLst>
          </p:cNvPr>
          <p:cNvSpPr>
            <a:spLocks noGrp="1" noChangeArrowheads="1"/>
          </p:cNvSpPr>
          <p:nvPr>
            <p:ph type="title"/>
          </p:nvPr>
        </p:nvSpPr>
        <p:spPr/>
        <p:txBody>
          <a:bodyPr/>
          <a:lstStyle/>
          <a:p>
            <a:pPr eaLnBrk="1" hangingPunct="1"/>
            <a:endParaRPr lang="en-GB" altLang="en-US"/>
          </a:p>
        </p:txBody>
      </p:sp>
      <p:sp>
        <p:nvSpPr>
          <p:cNvPr id="5123" name="Content Placeholder 2">
            <a:extLst>
              <a:ext uri="{FF2B5EF4-FFF2-40B4-BE49-F238E27FC236}">
                <a16:creationId xmlns:a16="http://schemas.microsoft.com/office/drawing/2014/main" id="{31CED5DD-72C2-DD36-4AAD-775632BD46EF}"/>
              </a:ext>
            </a:extLst>
          </p:cNvPr>
          <p:cNvSpPr>
            <a:spLocks noGrp="1" noChangeArrowheads="1"/>
          </p:cNvSpPr>
          <p:nvPr>
            <p:ph idx="1"/>
          </p:nvPr>
        </p:nvSpPr>
        <p:spPr/>
        <p:txBody>
          <a:bodyPr/>
          <a:lstStyle/>
          <a:p>
            <a:pPr eaLnBrk="1" hangingPunct="1"/>
            <a:endParaRPr lang="en-GB" altLang="en-US"/>
          </a:p>
        </p:txBody>
      </p:sp>
      <p:pic>
        <p:nvPicPr>
          <p:cNvPr id="5124" name="Picture 4">
            <a:extLst>
              <a:ext uri="{FF2B5EF4-FFF2-40B4-BE49-F238E27FC236}">
                <a16:creationId xmlns:a16="http://schemas.microsoft.com/office/drawing/2014/main" id="{29D6C8D0-A87B-D483-8116-B20191421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6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7AA7-6D4B-4CFC-FE9A-687E430C495E}"/>
              </a:ext>
            </a:extLst>
          </p:cNvPr>
          <p:cNvSpPr>
            <a:spLocks noGrp="1"/>
          </p:cNvSpPr>
          <p:nvPr>
            <p:ph type="title"/>
          </p:nvPr>
        </p:nvSpPr>
        <p:spPr>
          <a:xfrm>
            <a:off x="233464" y="263032"/>
            <a:ext cx="11702374" cy="1022304"/>
          </a:xfrm>
        </p:spPr>
        <p:txBody>
          <a:bodyPr>
            <a:noAutofit/>
          </a:bodyPr>
          <a:lstStyle/>
          <a:p>
            <a:pPr algn="ctr"/>
            <a:r>
              <a:rPr lang="fr-CH" sz="2400" b="1">
                <a:solidFill>
                  <a:srgbClr val="6600CC"/>
                </a:solidFill>
              </a:rPr>
              <a:t>Background to March 2022 Expert Group Meeting to explore evidence for the nexus between climate change and child marriage</a:t>
            </a:r>
            <a:endParaRPr lang="en-GB" sz="2400" b="1">
              <a:solidFill>
                <a:srgbClr val="6600CC"/>
              </a:solidFill>
            </a:endParaRPr>
          </a:p>
        </p:txBody>
      </p:sp>
      <p:sp>
        <p:nvSpPr>
          <p:cNvPr id="3" name="Content Placeholder 2">
            <a:extLst>
              <a:ext uri="{FF2B5EF4-FFF2-40B4-BE49-F238E27FC236}">
                <a16:creationId xmlns:a16="http://schemas.microsoft.com/office/drawing/2014/main" id="{DA4A712F-7582-EA57-F73A-0342000D145C}"/>
              </a:ext>
            </a:extLst>
          </p:cNvPr>
          <p:cNvSpPr>
            <a:spLocks noGrp="1"/>
          </p:cNvSpPr>
          <p:nvPr>
            <p:ph idx="1"/>
          </p:nvPr>
        </p:nvSpPr>
        <p:spPr>
          <a:xfrm>
            <a:off x="551235" y="1285336"/>
            <a:ext cx="11089530" cy="5465660"/>
          </a:xfrm>
        </p:spPr>
        <p:txBody>
          <a:bodyPr>
            <a:noAutofit/>
          </a:bodyPr>
          <a:lstStyle/>
          <a:p>
            <a:r>
              <a:rPr lang="en-GB" sz="2000"/>
              <a:t>In late 2021 when writing a brief on the links between climate change and child marriage, found little literature and existing data was fragmented</a:t>
            </a:r>
          </a:p>
          <a:p>
            <a:r>
              <a:rPr lang="en-GB" sz="2000"/>
              <a:t>Why? Possibly because link is not immediately obvious, as it is indirect and not direct and our tendency is to work in silos (SDG 13 and SDG5). </a:t>
            </a:r>
          </a:p>
          <a:p>
            <a:r>
              <a:rPr lang="en-GB" sz="2000"/>
              <a:t>The technological/scientific framing of climate change downplays impact on peoples’ lives/livelihoods - especially women/girls who are disproportionately affected</a:t>
            </a:r>
          </a:p>
          <a:p>
            <a:r>
              <a:rPr lang="fr-CH" sz="2000" b="1"/>
              <a:t>Identified a research gap</a:t>
            </a:r>
            <a:r>
              <a:rPr lang="fr-CH" sz="2000"/>
              <a:t>, need to understand the inter-linkages, increase awareness</a:t>
            </a:r>
          </a:p>
          <a:p>
            <a:r>
              <a:rPr lang="fr-CH" sz="2000" err="1"/>
              <a:t>Held</a:t>
            </a:r>
            <a:r>
              <a:rPr lang="fr-CH" sz="2000"/>
              <a:t> </a:t>
            </a:r>
            <a:r>
              <a:rPr lang="fr-CH" sz="2000" err="1"/>
              <a:t>virtual</a:t>
            </a:r>
            <a:r>
              <a:rPr lang="fr-CH" sz="2000"/>
              <a:t> Expert Group Meeting – I </a:t>
            </a:r>
            <a:r>
              <a:rPr lang="fr-CH" sz="2000" err="1"/>
              <a:t>thank</a:t>
            </a:r>
            <a:r>
              <a:rPr lang="fr-CH" sz="2000"/>
              <a:t> all </a:t>
            </a:r>
            <a:r>
              <a:rPr lang="fr-CH" sz="2000" err="1"/>
              <a:t>our</a:t>
            </a:r>
            <a:r>
              <a:rPr lang="fr-CH" sz="2000"/>
              <a:t> </a:t>
            </a:r>
            <a:r>
              <a:rPr lang="fr-CH" sz="2000" err="1"/>
              <a:t>wonderful</a:t>
            </a:r>
            <a:r>
              <a:rPr lang="fr-CH" sz="2000"/>
              <a:t> participants – academics, </a:t>
            </a:r>
            <a:r>
              <a:rPr lang="fr-CH" sz="2000" err="1"/>
              <a:t>journalists</a:t>
            </a:r>
            <a:r>
              <a:rPr lang="fr-CH" sz="2000"/>
              <a:t>,  UNICEF, CARE Mozambique, World Vision, climate change </a:t>
            </a:r>
            <a:r>
              <a:rPr lang="fr-CH" sz="2000" err="1"/>
              <a:t>activists</a:t>
            </a:r>
            <a:r>
              <a:rPr lang="fr-CH" sz="2000"/>
              <a:t>, Stanford Univ, </a:t>
            </a:r>
            <a:r>
              <a:rPr lang="fr-CH" sz="2000" err="1"/>
              <a:t>NGOs</a:t>
            </a:r>
            <a:r>
              <a:rPr lang="fr-CH" sz="2000"/>
              <a:t> and more. Links to Expert Group and CEDAW reports are in the chat.</a:t>
            </a:r>
          </a:p>
          <a:p>
            <a:r>
              <a:rPr lang="fr-CH" sz="2000" err="1"/>
              <a:t>Findings</a:t>
            </a:r>
            <a:r>
              <a:rPr lang="fr-CH" sz="2000"/>
              <a:t> were </a:t>
            </a:r>
            <a:r>
              <a:rPr lang="fr-CH" sz="2000" err="1"/>
              <a:t>presented</a:t>
            </a:r>
            <a:r>
              <a:rPr lang="fr-CH" sz="2000"/>
              <a:t> to the UN CEDAW committee in a briefing in February 2024</a:t>
            </a:r>
          </a:p>
          <a:p>
            <a:r>
              <a:rPr lang="fr-CH" sz="2000"/>
              <a:t>In October 2024 </a:t>
            </a:r>
            <a:r>
              <a:rPr lang="fr-CH" sz="2000" err="1"/>
              <a:t>when</a:t>
            </a:r>
            <a:r>
              <a:rPr lang="fr-CH" sz="2000"/>
              <a:t> </a:t>
            </a:r>
            <a:r>
              <a:rPr lang="fr-CH" sz="2000" err="1"/>
              <a:t>invited</a:t>
            </a:r>
            <a:r>
              <a:rPr lang="fr-CH" sz="2000"/>
              <a:t> to </a:t>
            </a:r>
            <a:r>
              <a:rPr lang="fr-CH" sz="2000" err="1"/>
              <a:t>speak</a:t>
            </a:r>
            <a:r>
              <a:rPr lang="fr-CH" sz="2000"/>
              <a:t> on climate change and child marriage in Geneva, I </a:t>
            </a:r>
            <a:r>
              <a:rPr lang="fr-CH" sz="2000" err="1"/>
              <a:t>briefly</a:t>
            </a:r>
            <a:r>
              <a:rPr lang="fr-CH" sz="2000"/>
              <a:t> </a:t>
            </a:r>
            <a:r>
              <a:rPr lang="fr-CH" sz="2000" err="1"/>
              <a:t>reviewed</a:t>
            </a:r>
            <a:r>
              <a:rPr lang="fr-CH" sz="2000"/>
              <a:t> evidence since 2022. I mentioned one study from Ghana and </a:t>
            </a:r>
            <a:r>
              <a:rPr lang="fr-CH" sz="2000" err="1"/>
              <a:t>two</a:t>
            </a:r>
            <a:r>
              <a:rPr lang="fr-CH" sz="2000"/>
              <a:t> </a:t>
            </a:r>
            <a:r>
              <a:rPr lang="fr-CH" sz="2000" err="1"/>
              <a:t>systematic</a:t>
            </a:r>
            <a:r>
              <a:rPr lang="fr-CH" sz="2000"/>
              <a:t> </a:t>
            </a:r>
            <a:r>
              <a:rPr lang="fr-CH" sz="2000" err="1"/>
              <a:t>reviews</a:t>
            </a:r>
            <a:r>
              <a:rPr lang="fr-CH" sz="2000"/>
              <a:t> by Docherty et al 2023 and Palmer et al 2024. Although no conclusive evidence of link </a:t>
            </a:r>
            <a:r>
              <a:rPr lang="fr-CH" sz="2000" err="1"/>
              <a:t>yet</a:t>
            </a:r>
            <a:r>
              <a:rPr lang="fr-CH" sz="2000"/>
              <a:t>, </a:t>
            </a:r>
            <a:r>
              <a:rPr lang="fr-CH" sz="2000" err="1"/>
              <a:t>it</a:t>
            </a:r>
            <a:r>
              <a:rPr lang="fr-CH" sz="2000"/>
              <a:t> has been </a:t>
            </a:r>
            <a:r>
              <a:rPr lang="fr-CH" sz="2000" err="1"/>
              <a:t>reported</a:t>
            </a:r>
            <a:r>
              <a:rPr lang="fr-CH" sz="2000"/>
              <a:t> in over 20 countries.</a:t>
            </a:r>
            <a:endParaRPr lang="en-GB" sz="2000"/>
          </a:p>
        </p:txBody>
      </p:sp>
    </p:spTree>
    <p:extLst>
      <p:ext uri="{BB962C8B-B14F-4D97-AF65-F5344CB8AC3E}">
        <p14:creationId xmlns:p14="http://schemas.microsoft.com/office/powerpoint/2010/main" val="3080206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70B738F-3C3C-7A74-15B0-CA6897035F30}"/>
              </a:ext>
            </a:extLst>
          </p:cNvPr>
          <p:cNvSpPr>
            <a:spLocks noGrp="1" noChangeArrowheads="1"/>
          </p:cNvSpPr>
          <p:nvPr>
            <p:ph type="title"/>
          </p:nvPr>
        </p:nvSpPr>
        <p:spPr/>
        <p:txBody>
          <a:bodyPr/>
          <a:lstStyle/>
          <a:p>
            <a:pPr eaLnBrk="1" hangingPunct="1"/>
            <a:endParaRPr lang="en-GB" altLang="en-US"/>
          </a:p>
        </p:txBody>
      </p:sp>
      <p:sp>
        <p:nvSpPr>
          <p:cNvPr id="6147" name="Content Placeholder 2">
            <a:extLst>
              <a:ext uri="{FF2B5EF4-FFF2-40B4-BE49-F238E27FC236}">
                <a16:creationId xmlns:a16="http://schemas.microsoft.com/office/drawing/2014/main" id="{A6339AED-27FA-4D67-3453-DA6159110385}"/>
              </a:ext>
            </a:extLst>
          </p:cNvPr>
          <p:cNvSpPr>
            <a:spLocks noGrp="1" noChangeArrowheads="1"/>
          </p:cNvSpPr>
          <p:nvPr>
            <p:ph idx="1"/>
          </p:nvPr>
        </p:nvSpPr>
        <p:spPr/>
        <p:txBody>
          <a:bodyPr/>
          <a:lstStyle/>
          <a:p>
            <a:pPr eaLnBrk="1" hangingPunct="1"/>
            <a:endParaRPr lang="en-GB" altLang="en-US"/>
          </a:p>
        </p:txBody>
      </p:sp>
      <p:pic>
        <p:nvPicPr>
          <p:cNvPr id="6148" name="Picture 4">
            <a:extLst>
              <a:ext uri="{FF2B5EF4-FFF2-40B4-BE49-F238E27FC236}">
                <a16:creationId xmlns:a16="http://schemas.microsoft.com/office/drawing/2014/main" id="{E70E1E34-19F2-FD94-0DD4-86F200333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9DB1-6660-2877-DD03-F283EC0CF63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85D13AF-5E13-7EB6-867F-5DE0BFED035D}"/>
              </a:ext>
            </a:extLst>
          </p:cNvPr>
          <p:cNvSpPr>
            <a:spLocks noGrp="1"/>
          </p:cNvSpPr>
          <p:nvPr>
            <p:ph type="title"/>
          </p:nvPr>
        </p:nvSpPr>
        <p:spPr>
          <a:xfrm>
            <a:off x="611697" y="1004926"/>
            <a:ext cx="10968605" cy="3931920"/>
          </a:xfrm>
        </p:spPr>
        <p:txBody>
          <a:bodyPr>
            <a:noAutofit/>
          </a:bodyPr>
          <a:lstStyle/>
          <a:p>
            <a:pPr algn="ctr"/>
            <a:r>
              <a:rPr lang="en-GB" sz="5000">
                <a:solidFill>
                  <a:srgbClr val="304048"/>
                </a:solidFill>
                <a:latin typeface="+mn-lt"/>
              </a:rPr>
              <a:t>Thank you for joining the CRANK today.</a:t>
            </a:r>
            <a:br>
              <a:rPr lang="en-GB" sz="5000">
                <a:solidFill>
                  <a:srgbClr val="304048"/>
                </a:solidFill>
                <a:latin typeface="+mn-lt"/>
              </a:rPr>
            </a:br>
            <a:br>
              <a:rPr lang="en-GB" sz="5000">
                <a:solidFill>
                  <a:srgbClr val="304048"/>
                </a:solidFill>
                <a:latin typeface="+mn-lt"/>
              </a:rPr>
            </a:br>
            <a:r>
              <a:rPr lang="en-GB" sz="5000">
                <a:solidFill>
                  <a:srgbClr val="304048"/>
                </a:solidFill>
                <a:latin typeface="+mn-lt"/>
              </a:rPr>
              <a:t>Before you leave, please remember to complete a very quick feedback poll</a:t>
            </a:r>
          </a:p>
        </p:txBody>
      </p:sp>
      <p:pic>
        <p:nvPicPr>
          <p:cNvPr id="3" name="Picture 2" descr="A picture containing background pattern&#10;&#10;Description automatically generated">
            <a:extLst>
              <a:ext uri="{FF2B5EF4-FFF2-40B4-BE49-F238E27FC236}">
                <a16:creationId xmlns:a16="http://schemas.microsoft.com/office/drawing/2014/main" id="{37BA3F6E-512A-6775-026C-631C484EB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925" y="6162313"/>
            <a:ext cx="3359220" cy="505921"/>
          </a:xfrm>
          <a:prstGeom prst="rect">
            <a:avLst/>
          </a:prstGeom>
        </p:spPr>
      </p:pic>
      <p:sp>
        <p:nvSpPr>
          <p:cNvPr id="5" name="TextBox 4">
            <a:extLst>
              <a:ext uri="{FF2B5EF4-FFF2-40B4-BE49-F238E27FC236}">
                <a16:creationId xmlns:a16="http://schemas.microsoft.com/office/drawing/2014/main" id="{FC2C018D-4E82-B3BC-BD3A-1E4BB48E18BF}"/>
              </a:ext>
            </a:extLst>
          </p:cNvPr>
          <p:cNvSpPr txBox="1"/>
          <p:nvPr/>
        </p:nvSpPr>
        <p:spPr>
          <a:xfrm>
            <a:off x="10328517" y="5372552"/>
            <a:ext cx="15590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Calibri" panose="020F0502020204030204"/>
                <a:ea typeface="+mn-ea"/>
                <a:cs typeface="+mn-cs"/>
              </a:rPr>
              <a:t>© UNICEFUNI565846Das</a:t>
            </a:r>
          </a:p>
        </p:txBody>
      </p:sp>
    </p:spTree>
    <p:extLst>
      <p:ext uri="{BB962C8B-B14F-4D97-AF65-F5344CB8AC3E}">
        <p14:creationId xmlns:p14="http://schemas.microsoft.com/office/powerpoint/2010/main" val="2239413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FE17-9403-52F3-AE54-1E641958E368}"/>
              </a:ext>
            </a:extLst>
          </p:cNvPr>
          <p:cNvSpPr>
            <a:spLocks noGrp="1"/>
          </p:cNvSpPr>
          <p:nvPr>
            <p:ph type="title"/>
          </p:nvPr>
        </p:nvSpPr>
        <p:spPr>
          <a:xfrm>
            <a:off x="0" y="181156"/>
            <a:ext cx="12191999" cy="888519"/>
          </a:xfrm>
        </p:spPr>
        <p:txBody>
          <a:bodyPr>
            <a:noAutofit/>
          </a:bodyPr>
          <a:lstStyle/>
          <a:p>
            <a:pPr algn="ctr"/>
            <a:r>
              <a:rPr lang="fr-CH" sz="2600" b="1" err="1">
                <a:solidFill>
                  <a:srgbClr val="6600CC"/>
                </a:solidFill>
              </a:rPr>
              <a:t>Unpacking</a:t>
            </a:r>
            <a:r>
              <a:rPr lang="fr-CH" sz="2600" b="1">
                <a:solidFill>
                  <a:srgbClr val="6600CC"/>
                </a:solidFill>
              </a:rPr>
              <a:t> </a:t>
            </a:r>
            <a:r>
              <a:rPr lang="fr-CH" sz="2600" b="1" err="1">
                <a:solidFill>
                  <a:srgbClr val="6600CC"/>
                </a:solidFill>
              </a:rPr>
              <a:t>pathways</a:t>
            </a:r>
            <a:r>
              <a:rPr lang="fr-CH" sz="2600" b="1">
                <a:solidFill>
                  <a:srgbClr val="6600CC"/>
                </a:solidFill>
              </a:rPr>
              <a:t> to child marriage in the context of climate change </a:t>
            </a:r>
            <a:endParaRPr lang="en-GB" sz="2600" b="1">
              <a:solidFill>
                <a:srgbClr val="6600CC"/>
              </a:solidFill>
            </a:endParaRPr>
          </a:p>
        </p:txBody>
      </p:sp>
      <p:sp>
        <p:nvSpPr>
          <p:cNvPr id="3" name="Content Placeholder 2">
            <a:extLst>
              <a:ext uri="{FF2B5EF4-FFF2-40B4-BE49-F238E27FC236}">
                <a16:creationId xmlns:a16="http://schemas.microsoft.com/office/drawing/2014/main" id="{73FF9138-2D69-51D2-793D-A408D47DB951}"/>
              </a:ext>
            </a:extLst>
          </p:cNvPr>
          <p:cNvSpPr>
            <a:spLocks noGrp="1"/>
          </p:cNvSpPr>
          <p:nvPr>
            <p:ph idx="1"/>
          </p:nvPr>
        </p:nvSpPr>
        <p:spPr>
          <a:xfrm>
            <a:off x="697148" y="951657"/>
            <a:ext cx="10797702" cy="5725187"/>
          </a:xfrm>
        </p:spPr>
        <p:txBody>
          <a:bodyPr>
            <a:noAutofit/>
          </a:bodyPr>
          <a:lstStyle/>
          <a:p>
            <a:pPr marL="457200" indent="-457200">
              <a:buFont typeface="+mj-lt"/>
              <a:buAutoNum type="arabicPeriod"/>
            </a:pPr>
            <a:r>
              <a:rPr lang="en-GB" sz="1900" b="1"/>
              <a:t>Vulnerable families maybe pushed deeper into poverty </a:t>
            </a:r>
            <a:r>
              <a:rPr lang="en-GB" sz="1900"/>
              <a:t>– eg if crops fail, resort to child marriage as maladaptive coping strategy- reduce family size - one less mouth to feed.</a:t>
            </a:r>
          </a:p>
          <a:p>
            <a:pPr marL="457200" indent="-457200">
              <a:buFont typeface="+mj-lt"/>
              <a:buAutoNum type="arabicPeriod"/>
            </a:pPr>
            <a:r>
              <a:rPr lang="en-GB" sz="1900" b="1"/>
              <a:t>Families may be displaced, which increases security concerns eg fear of sexual violence. </a:t>
            </a:r>
            <a:r>
              <a:rPr lang="en-GB" sz="1900"/>
              <a:t>Misguided beliefs that CM can mitigate such risks and protect family honour. </a:t>
            </a:r>
          </a:p>
          <a:p>
            <a:pPr marL="457200" indent="-457200">
              <a:buFont typeface="+mj-lt"/>
              <a:buAutoNum type="arabicPeriod"/>
            </a:pPr>
            <a:r>
              <a:rPr lang="en-GB" sz="1900" b="1"/>
              <a:t>Girls married early for safety reasons </a:t>
            </a:r>
            <a:r>
              <a:rPr lang="en-GB" sz="1900"/>
              <a:t>-  eg families living in flood plains may arrange early marriages to enable girls to move to safer locations away from climate risks</a:t>
            </a:r>
          </a:p>
          <a:p>
            <a:pPr marL="457200" indent="-457200">
              <a:buFont typeface="+mj-lt"/>
              <a:buAutoNum type="arabicPeriod"/>
            </a:pPr>
            <a:r>
              <a:rPr lang="en-GB" sz="1900" b="1"/>
              <a:t>Disruption to girls’ education </a:t>
            </a:r>
            <a:r>
              <a:rPr lang="en-GB" sz="1900"/>
              <a:t>eg if schools are closed due to damage/destruction or if schools are used as temporary shelters, this can increase child marriage.</a:t>
            </a:r>
            <a:r>
              <a:rPr lang="en-GB" sz="1900" b="1"/>
              <a:t> </a:t>
            </a:r>
            <a:r>
              <a:rPr lang="en-GB" sz="1900"/>
              <a:t>Schooling is a protective factor against CM, so very important.  </a:t>
            </a:r>
          </a:p>
          <a:p>
            <a:pPr marL="457200" indent="-457200">
              <a:buFont typeface="+mj-lt"/>
              <a:buAutoNum type="arabicPeriod"/>
            </a:pPr>
            <a:r>
              <a:rPr lang="en-GB" sz="1900" b="1"/>
              <a:t> Gender discrimination becomes intensified with increasing poverty - </a:t>
            </a:r>
            <a:r>
              <a:rPr lang="en-GB" sz="1900"/>
              <a:t>boys’ education is prioritized, and girls often taken out of school and married early. In the absence of social protection, boys are often expected to take care of parents in their old age and so are prioritised, whereas girls are expected to move away to their marital homes. </a:t>
            </a:r>
          </a:p>
          <a:p>
            <a:pPr marL="457200" indent="-457200">
              <a:buFont typeface="+mj-lt"/>
              <a:buAutoNum type="arabicPeriod"/>
            </a:pPr>
            <a:r>
              <a:rPr lang="en-GB" sz="1900" b="1"/>
              <a:t>Marriage transactions such as bride price and dowry can incentivise CM- </a:t>
            </a:r>
            <a:r>
              <a:rPr lang="en-GB" sz="1900"/>
              <a:t>Bride price can generate income for girls’ families. Dowry payments made to the groom’s family may be reduced or removed altogether in exchange for the early marriage of girls. </a:t>
            </a:r>
          </a:p>
          <a:p>
            <a:pPr marL="0" indent="0">
              <a:buNone/>
            </a:pPr>
            <a:r>
              <a:rPr lang="en-GB" sz="1900" b="1"/>
              <a:t>Note: often a combination of many factors rather than any single factor drives CM.</a:t>
            </a:r>
          </a:p>
        </p:txBody>
      </p:sp>
    </p:spTree>
    <p:extLst>
      <p:ext uri="{BB962C8B-B14F-4D97-AF65-F5344CB8AC3E}">
        <p14:creationId xmlns:p14="http://schemas.microsoft.com/office/powerpoint/2010/main" val="807678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4241-7211-AB97-FC6A-922426FEE15E}"/>
              </a:ext>
            </a:extLst>
          </p:cNvPr>
          <p:cNvSpPr>
            <a:spLocks noGrp="1"/>
          </p:cNvSpPr>
          <p:nvPr>
            <p:ph type="title"/>
          </p:nvPr>
        </p:nvSpPr>
        <p:spPr>
          <a:xfrm>
            <a:off x="1066800" y="258793"/>
            <a:ext cx="10058400" cy="785004"/>
          </a:xfrm>
        </p:spPr>
        <p:txBody>
          <a:bodyPr>
            <a:normAutofit/>
          </a:bodyPr>
          <a:lstStyle/>
          <a:p>
            <a:pPr algn="ctr"/>
            <a:r>
              <a:rPr lang="fr-CH" sz="3600" b="1" err="1">
                <a:solidFill>
                  <a:srgbClr val="6600CC"/>
                </a:solidFill>
              </a:rPr>
              <a:t>Recommendations</a:t>
            </a:r>
            <a:r>
              <a:rPr lang="fr-CH" sz="3600" b="1"/>
              <a:t> </a:t>
            </a:r>
            <a:endParaRPr lang="en-GB" sz="3600" b="1"/>
          </a:p>
        </p:txBody>
      </p:sp>
      <p:sp>
        <p:nvSpPr>
          <p:cNvPr id="3" name="Content Placeholder 2">
            <a:extLst>
              <a:ext uri="{FF2B5EF4-FFF2-40B4-BE49-F238E27FC236}">
                <a16:creationId xmlns:a16="http://schemas.microsoft.com/office/drawing/2014/main" id="{A11CF9A6-4EF2-E2C2-BEAC-5A99995E044C}"/>
              </a:ext>
            </a:extLst>
          </p:cNvPr>
          <p:cNvSpPr>
            <a:spLocks noGrp="1"/>
          </p:cNvSpPr>
          <p:nvPr>
            <p:ph idx="1"/>
          </p:nvPr>
        </p:nvSpPr>
        <p:spPr>
          <a:xfrm>
            <a:off x="1006415" y="1043796"/>
            <a:ext cx="10258216" cy="5405641"/>
          </a:xfrm>
        </p:spPr>
        <p:txBody>
          <a:bodyPr>
            <a:normAutofit/>
          </a:bodyPr>
          <a:lstStyle/>
          <a:p>
            <a:r>
              <a:rPr lang="en-GB" b="1"/>
              <a:t>1. Implement and enforce laws/policies - 18 minimum age of marriage</a:t>
            </a:r>
            <a:endParaRPr lang="en-GB"/>
          </a:p>
          <a:p>
            <a:r>
              <a:rPr lang="en-GB" b="1"/>
              <a:t>2. Build climate resilient education systems, </a:t>
            </a:r>
            <a:r>
              <a:rPr lang="en-GB"/>
              <a:t>prioritize girls' education even during crises</a:t>
            </a:r>
          </a:p>
          <a:p>
            <a:r>
              <a:rPr lang="en-GB" b="1"/>
              <a:t>3. Promote gender-responsive climate adaptation/mitigation strategies - </a:t>
            </a:r>
            <a:r>
              <a:rPr lang="en-GB"/>
              <a:t>empower women/girls to become leaders/decision makers, address GBV and integrate child protection policies in all programming from the start, not as an after-thought.</a:t>
            </a:r>
          </a:p>
          <a:p>
            <a:r>
              <a:rPr lang="en-GB" b="1"/>
              <a:t>4. Invest in climate resilient communities</a:t>
            </a:r>
            <a:r>
              <a:rPr lang="en-GB"/>
              <a:t>: eg early warning systems, infrastructure, water/resource management, crop diversification, alternative livelihoods and social protection systems as a safety net to prevent families resorting to child marriage, </a:t>
            </a:r>
          </a:p>
          <a:p>
            <a:r>
              <a:rPr lang="en-GB" b="1"/>
              <a:t>5. Address social norms </a:t>
            </a:r>
            <a:r>
              <a:rPr lang="en-GB"/>
              <a:t>– “Localise SDGs” – work in communities, engage men and boys, religious leaders, village chiefs/elders, teachers, health care workers etc.</a:t>
            </a:r>
          </a:p>
          <a:p>
            <a:r>
              <a:rPr lang="en-GB" b="1"/>
              <a:t>6. Adopt and integrate children’s rights and human rights-based approaches</a:t>
            </a:r>
            <a:r>
              <a:rPr lang="en-GB"/>
              <a:t>: </a:t>
            </a:r>
            <a:r>
              <a:rPr lang="en-GB" b="1"/>
              <a:t>promote/protect rights of women and girls in all their diversity </a:t>
            </a:r>
          </a:p>
          <a:p>
            <a:r>
              <a:rPr lang="en-GB" b="1"/>
              <a:t>7. Looking ahead –We need more research to build a robust body of independent and impartial evidence to inform policy making and programming. We need statistics on how many girls are affected and where. We need to localise the SDGs and work with communities to co-create sustainable solutions which also advance local development.</a:t>
            </a:r>
            <a:endParaRPr lang="en-GB"/>
          </a:p>
        </p:txBody>
      </p:sp>
    </p:spTree>
    <p:extLst>
      <p:ext uri="{BB962C8B-B14F-4D97-AF65-F5344CB8AC3E}">
        <p14:creationId xmlns:p14="http://schemas.microsoft.com/office/powerpoint/2010/main" val="75548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38E1-52B3-4F37-B79D-5BE96309E32E}"/>
              </a:ext>
            </a:extLst>
          </p:cNvPr>
          <p:cNvSpPr>
            <a:spLocks noGrp="1"/>
          </p:cNvSpPr>
          <p:nvPr>
            <p:ph type="title"/>
          </p:nvPr>
        </p:nvSpPr>
        <p:spPr>
          <a:xfrm>
            <a:off x="1066800" y="204281"/>
            <a:ext cx="10058400" cy="992221"/>
          </a:xfrm>
        </p:spPr>
        <p:txBody>
          <a:bodyPr>
            <a:normAutofit/>
          </a:bodyPr>
          <a:lstStyle/>
          <a:p>
            <a:pPr algn="ctr"/>
            <a:r>
              <a:rPr lang="en-GB" sz="5400" b="1">
                <a:solidFill>
                  <a:srgbClr val="6600CC"/>
                </a:solidFill>
              </a:rPr>
              <a:t>Thank you</a:t>
            </a:r>
          </a:p>
        </p:txBody>
      </p:sp>
      <p:sp>
        <p:nvSpPr>
          <p:cNvPr id="3" name="Content Placeholder 2">
            <a:extLst>
              <a:ext uri="{FF2B5EF4-FFF2-40B4-BE49-F238E27FC236}">
                <a16:creationId xmlns:a16="http://schemas.microsoft.com/office/drawing/2014/main" id="{21CE9B86-ED47-4D6E-82BE-E2A6FDD35961}"/>
              </a:ext>
            </a:extLst>
          </p:cNvPr>
          <p:cNvSpPr>
            <a:spLocks noGrp="1"/>
          </p:cNvSpPr>
          <p:nvPr>
            <p:ph idx="1"/>
          </p:nvPr>
        </p:nvSpPr>
        <p:spPr>
          <a:xfrm>
            <a:off x="660533" y="1196502"/>
            <a:ext cx="10808378" cy="5068111"/>
          </a:xfrm>
        </p:spPr>
        <p:txBody>
          <a:bodyPr>
            <a:normAutofit/>
          </a:bodyPr>
          <a:lstStyle/>
          <a:p>
            <a:pPr marL="0" indent="0">
              <a:buNone/>
            </a:pPr>
            <a:r>
              <a:rPr lang="en-GB" sz="3600" b="1">
                <a:solidFill>
                  <a:srgbClr val="006699"/>
                </a:solidFill>
              </a:rPr>
              <a:t>Please download our Expert Group Meeting and CEDAW Briefings from the chat.</a:t>
            </a:r>
          </a:p>
          <a:p>
            <a:pPr marL="0" indent="0">
              <a:buNone/>
            </a:pPr>
            <a:r>
              <a:rPr lang="en-GB" sz="3600" b="1">
                <a:solidFill>
                  <a:srgbClr val="006699"/>
                </a:solidFill>
              </a:rPr>
              <a:t>The work we started in 2021 is ongoing. We will hold a second Expert Group Meeting when we have much more data to advance this topic.  </a:t>
            </a:r>
          </a:p>
          <a:p>
            <a:pPr marL="0" indent="0" algn="ctr">
              <a:buNone/>
            </a:pPr>
            <a:r>
              <a:rPr lang="en-GB" sz="6000" b="1">
                <a:solidFill>
                  <a:srgbClr val="6600CC"/>
                </a:solidFill>
              </a:rPr>
              <a:t>Mohinder Watson, PhD MPH</a:t>
            </a:r>
          </a:p>
          <a:p>
            <a:pPr marL="0" indent="0" algn="ctr">
              <a:buNone/>
            </a:pPr>
            <a:r>
              <a:rPr lang="en-GB" sz="5700" b="1">
                <a:solidFill>
                  <a:srgbClr val="6600CC"/>
                </a:solidFill>
              </a:rPr>
              <a:t>mohinderw@bluewin.ch</a:t>
            </a:r>
          </a:p>
          <a:p>
            <a:pPr marL="0" indent="0" algn="ctr">
              <a:buNone/>
            </a:pPr>
            <a:endParaRPr lang="en-GB" sz="2400" b="1">
              <a:solidFill>
                <a:srgbClr val="006699"/>
              </a:solidFill>
            </a:endParaRPr>
          </a:p>
          <a:p>
            <a:pPr marL="0" indent="0" algn="ctr">
              <a:buNone/>
            </a:pPr>
            <a:endParaRPr lang="en-GB" sz="3600" b="1">
              <a:solidFill>
                <a:srgbClr val="006699"/>
              </a:solidFill>
            </a:endParaRPr>
          </a:p>
        </p:txBody>
      </p:sp>
    </p:spTree>
    <p:extLst>
      <p:ext uri="{BB962C8B-B14F-4D97-AF65-F5344CB8AC3E}">
        <p14:creationId xmlns:p14="http://schemas.microsoft.com/office/powerpoint/2010/main" val="1754180398"/>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opCouncil PPT">
  <a:themeElements>
    <a:clrScheme name="NEW POPCOUNCIL">
      <a:dk1>
        <a:srgbClr val="333333"/>
      </a:dk1>
      <a:lt1>
        <a:srgbClr val="FFFFFF"/>
      </a:lt1>
      <a:dk2>
        <a:srgbClr val="333333"/>
      </a:dk2>
      <a:lt2>
        <a:srgbClr val="FFFFFF"/>
      </a:lt2>
      <a:accent1>
        <a:srgbClr val="6CC04A"/>
      </a:accent1>
      <a:accent2>
        <a:srgbClr val="033C5A"/>
      </a:accent2>
      <a:accent3>
        <a:srgbClr val="818284"/>
      </a:accent3>
      <a:accent4>
        <a:srgbClr val="00A7E0"/>
      </a:accent4>
      <a:accent5>
        <a:srgbClr val="F47B1F"/>
      </a:accent5>
      <a:accent6>
        <a:srgbClr val="A8D597"/>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5.xml><?xml version="1.0" encoding="utf-8"?>
<a:theme xmlns:a="http://schemas.openxmlformats.org/drawingml/2006/main" name="Theme2">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UNFPA External">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Testversion xmlns="deb8fe03-0a70-457d-be20-bb98c727e22e">Draft</Testversion>
    <Tags xmlns="deb8fe03-0a70-457d-be20-bb98c727e22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24" ma:contentTypeDescription="Create a new document." ma:contentTypeScope="" ma:versionID="ed42f4a1f2473a2e1e849d6a2fb1201d">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e28ad66c01f7c7fc05dc0b5cc7c206c6"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Testversion" minOccurs="0"/>
                <xsd:element ref="ns2: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Testversion" ma:index="25" nillable="true" ma:displayName="Test version" ma:default="Draft" ma:format="Dropdown" ma:internalName="Testversion">
      <xsd:simpleType>
        <xsd:union memberTypes="dms:Text">
          <xsd:simpleType>
            <xsd:restriction base="dms:Choice">
              <xsd:enumeration value="Final"/>
              <xsd:enumeration value="Draft"/>
            </xsd:restriction>
          </xsd:simpleType>
        </xsd:union>
      </xsd:simpleType>
    </xsd:element>
    <xsd:element name="Tags" ma:index="26" nillable="true" ma:displayName="Tags" ma:format="Dropdown" ma:internalName="Tags">
      <xsd:complexType>
        <xsd:complexContent>
          <xsd:extension base="dms:MultiChoice">
            <xsd:sequence>
              <xsd:element name="Value" maxOccurs="unbounded" minOccurs="0" nillable="true">
                <xsd:simpleType>
                  <xsd:restriction base="dms:Choice">
                    <xsd:enumeration value="Learning"/>
                    <xsd:enumeration value="DOT"/>
                  </xsd:restriction>
                </xsd:simpleType>
              </xsd:element>
            </xsd:sequence>
          </xsd:extension>
        </xsd:complexContent>
      </xsd:complex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2A27B147-51F9-4020-8683-5A62B2BDBB90}">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B7C6BD-3D08-46F7-A103-54808F51D9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61</Slides>
  <Notes>34</Notes>
  <HiddenSlides>0</HiddenSlides>
  <ScaleCrop>false</ScaleCrop>
  <HeadingPairs>
    <vt:vector size="4" baseType="variant">
      <vt:variant>
        <vt:lpstr>Theme</vt:lpstr>
      </vt:variant>
      <vt:variant>
        <vt:i4>12</vt:i4>
      </vt:variant>
      <vt:variant>
        <vt:lpstr>Slide Titles</vt:lpstr>
      </vt:variant>
      <vt:variant>
        <vt:i4>61</vt:i4>
      </vt:variant>
    </vt:vector>
  </HeadingPairs>
  <TitlesOfParts>
    <vt:vector size="73" baseType="lpstr">
      <vt:lpstr>Office Theme</vt:lpstr>
      <vt:lpstr>1_Office Theme</vt:lpstr>
      <vt:lpstr>PopCouncil PPT</vt:lpstr>
      <vt:lpstr>Savon</vt:lpstr>
      <vt:lpstr>Theme2</vt:lpstr>
      <vt:lpstr>2_Office Theme</vt:lpstr>
      <vt:lpstr>UNFPA External</vt:lpstr>
      <vt:lpstr>White</vt:lpstr>
      <vt:lpstr>Simple Light</vt:lpstr>
      <vt:lpstr>1_Simple Light</vt:lpstr>
      <vt:lpstr>3_Office Theme</vt:lpstr>
      <vt:lpstr>4_Office Theme</vt:lpstr>
      <vt:lpstr>PowerPoint Presentation</vt:lpstr>
      <vt:lpstr>The interlinkages between climate change and child marriage – Learning from emerging evidence and practice</vt:lpstr>
      <vt:lpstr>Agenda</vt:lpstr>
      <vt:lpstr>Moderator</vt:lpstr>
      <vt:lpstr>   Learnings from Expert Group Meeting on Evidence for the Nexus between Climate Change and Child Marriage, March 2022       </vt:lpstr>
      <vt:lpstr>Background to March 2022 Expert Group Meeting to explore evidence for the nexus between climate change and child marriage</vt:lpstr>
      <vt:lpstr>Unpacking pathways to child marriage in the context of climate change </vt:lpstr>
      <vt:lpstr>Recommendations </vt:lpstr>
      <vt:lpstr>Thank you</vt:lpstr>
      <vt:lpstr>Speakers</vt:lpstr>
      <vt:lpstr>Climate Change and Child Marriage: Global Evidence  10 April 2025; Chiagozie Udeh</vt:lpstr>
      <vt:lpstr> UNFPA and Queen Mary University London:  Scoping Review of the Impact of Environmental Crisis and Child Marriage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Speakers</vt:lpstr>
      <vt:lpstr>PROXIMATE, DISTAL AND LIFECOURSE EFFECTS ON CLIMATE CHANGE ON CHILD MARRIAGE</vt:lpstr>
      <vt:lpstr>Scoping Review on Climate Change and Child Marriage in Bangladesh</vt:lpstr>
      <vt:lpstr>Review of 15 relevant articles</vt:lpstr>
      <vt:lpstr>Climate Concepts Covered</vt:lpstr>
      <vt:lpstr> Summary of Scoping Review: Impact of Climate Change on Child Marriage</vt:lpstr>
      <vt:lpstr>Summary of WHO Review on what works for child marriage</vt:lpstr>
      <vt:lpstr>Gaps</vt:lpstr>
      <vt:lpstr>Takeaways</vt:lpstr>
      <vt:lpstr>Speakers</vt:lpstr>
      <vt:lpstr>PowerPoint Presentation</vt:lpstr>
      <vt:lpstr>Presentation outline</vt:lpstr>
      <vt:lpstr>Statistics and setting the scene</vt:lpstr>
      <vt:lpstr>Situation in Northern Ghana: Bongo District</vt:lpstr>
      <vt:lpstr>What this study looked at</vt:lpstr>
      <vt:lpstr>Findings</vt:lpstr>
      <vt:lpstr>Findings (continued)</vt:lpstr>
      <vt:lpstr>Conclusion &amp; recommendations</vt:lpstr>
      <vt:lpstr>REFERENCES</vt:lpstr>
      <vt:lpstr>Speakers</vt:lpstr>
      <vt:lpstr>PowerPoint Presentation</vt:lpstr>
      <vt:lpstr>PowerPoint Presentation</vt:lpstr>
      <vt:lpstr>PowerPoint Presentation</vt:lpstr>
      <vt:lpstr>PowerPoint Presentation</vt:lpstr>
      <vt:lpstr>PowerPoint Presentation</vt:lpstr>
      <vt:lpstr>Speakers</vt:lpstr>
      <vt:lpstr>Interlinkages of Child Marriage and Food Insecurity : Technical Brief</vt:lpstr>
      <vt:lpstr>Integrated programming : example from the Breaking Barriers to Girls’ Education (BBGE) Programme in Chad and Niger (WFP/UNICEF/UNFPA)</vt:lpstr>
      <vt:lpstr>PowerPoint Presentation</vt:lpstr>
      <vt:lpstr>Thank you for your attention</vt:lpstr>
      <vt:lpstr>Speakers</vt:lpstr>
      <vt:lpstr>PowerPoint Presentation</vt:lpstr>
      <vt:lpstr>PowerPoint Presentation</vt:lpstr>
      <vt:lpstr>PowerPoint Presentation</vt:lpstr>
      <vt:lpstr>PowerPoint Presentation</vt:lpstr>
      <vt:lpstr>PowerPoint Presentation</vt:lpstr>
      <vt:lpstr>Thank you for joining the CRANK today.  Before you leave, please remember to complete a very quick feedback poll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2025-04-10T14:10:05Z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